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4" r:id="rId2"/>
    <p:sldId id="265" r:id="rId3"/>
    <p:sldId id="395" r:id="rId4"/>
    <p:sldId id="396" r:id="rId5"/>
    <p:sldId id="394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2FDD0B-2D6F-46F1-B7F1-D43D66CE62D5}" v="21" dt="2022-07-21T01:44:11.8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o Jiménez Ibáñez" userId="3e0cb021-fbaf-418d-bf3d-0b3d578a5dbc" providerId="ADAL" clId="{D52FDD0B-2D6F-46F1-B7F1-D43D66CE62D5}"/>
    <pc:docChg chg="custSel addSld delSld modSld">
      <pc:chgData name="Emilio Jiménez Ibáñez" userId="3e0cb021-fbaf-418d-bf3d-0b3d578a5dbc" providerId="ADAL" clId="{D52FDD0B-2D6F-46F1-B7F1-D43D66CE62D5}" dt="2022-07-21T01:44:11.891" v="23" actId="1076"/>
      <pc:docMkLst>
        <pc:docMk/>
      </pc:docMkLst>
      <pc:sldChg chg="addSp delSp modSp add mod">
        <pc:chgData name="Emilio Jiménez Ibáñez" userId="3e0cb021-fbaf-418d-bf3d-0b3d578a5dbc" providerId="ADAL" clId="{D52FDD0B-2D6F-46F1-B7F1-D43D66CE62D5}" dt="2022-07-21T01:43:20.679" v="12" actId="1076"/>
        <pc:sldMkLst>
          <pc:docMk/>
          <pc:sldMk cId="2883126350" sldId="395"/>
        </pc:sldMkLst>
        <pc:spChg chg="mod">
          <ac:chgData name="Emilio Jiménez Ibáñez" userId="3e0cb021-fbaf-418d-bf3d-0b3d578a5dbc" providerId="ADAL" clId="{D52FDD0B-2D6F-46F1-B7F1-D43D66CE62D5}" dt="2022-07-21T01:42:14.983" v="7" actId="207"/>
          <ac:spMkLst>
            <pc:docMk/>
            <pc:sldMk cId="2883126350" sldId="395"/>
            <ac:spMk id="7" creationId="{7CB1A6E1-8CB7-FB85-07FB-245C5C22A509}"/>
          </ac:spMkLst>
        </pc:spChg>
        <pc:spChg chg="mod">
          <ac:chgData name="Emilio Jiménez Ibáñez" userId="3e0cb021-fbaf-418d-bf3d-0b3d578a5dbc" providerId="ADAL" clId="{D52FDD0B-2D6F-46F1-B7F1-D43D66CE62D5}" dt="2022-07-21T01:42:14.983" v="7" actId="207"/>
          <ac:spMkLst>
            <pc:docMk/>
            <pc:sldMk cId="2883126350" sldId="395"/>
            <ac:spMk id="14" creationId="{27F03399-B0E6-B3C9-7201-5D9B54C54994}"/>
          </ac:spMkLst>
        </pc:spChg>
        <pc:picChg chg="add del mod">
          <ac:chgData name="Emilio Jiménez Ibáñez" userId="3e0cb021-fbaf-418d-bf3d-0b3d578a5dbc" providerId="ADAL" clId="{D52FDD0B-2D6F-46F1-B7F1-D43D66CE62D5}" dt="2022-07-21T01:42:08.694" v="6" actId="478"/>
          <ac:picMkLst>
            <pc:docMk/>
            <pc:sldMk cId="2883126350" sldId="395"/>
            <ac:picMk id="2" creationId="{BD1B63E8-7CFF-00C4-BDB6-A3AC06A7702A}"/>
          </ac:picMkLst>
        </pc:picChg>
        <pc:picChg chg="add mod">
          <ac:chgData name="Emilio Jiménez Ibáñez" userId="3e0cb021-fbaf-418d-bf3d-0b3d578a5dbc" providerId="ADAL" clId="{D52FDD0B-2D6F-46F1-B7F1-D43D66CE62D5}" dt="2022-07-21T01:42:06.631" v="5" actId="167"/>
          <ac:picMkLst>
            <pc:docMk/>
            <pc:sldMk cId="2883126350" sldId="395"/>
            <ac:picMk id="3" creationId="{052F34F0-F5A4-18EC-4C41-FA89FDE22D19}"/>
          </ac:picMkLst>
        </pc:picChg>
        <pc:picChg chg="del">
          <ac:chgData name="Emilio Jiménez Ibáñez" userId="3e0cb021-fbaf-418d-bf3d-0b3d578a5dbc" providerId="ADAL" clId="{D52FDD0B-2D6F-46F1-B7F1-D43D66CE62D5}" dt="2022-07-21T01:41:14.804" v="1" actId="478"/>
          <ac:picMkLst>
            <pc:docMk/>
            <pc:sldMk cId="2883126350" sldId="395"/>
            <ac:picMk id="1026" creationId="{597D7912-D0EC-A3E5-2419-1AC13DD82986}"/>
          </ac:picMkLst>
        </pc:picChg>
        <pc:picChg chg="add mod">
          <ac:chgData name="Emilio Jiménez Ibáñez" userId="3e0cb021-fbaf-418d-bf3d-0b3d578a5dbc" providerId="ADAL" clId="{D52FDD0B-2D6F-46F1-B7F1-D43D66CE62D5}" dt="2022-07-21T01:43:20.679" v="12" actId="1076"/>
          <ac:picMkLst>
            <pc:docMk/>
            <pc:sldMk cId="2883126350" sldId="395"/>
            <ac:picMk id="1028" creationId="{BE96F163-E059-C60F-E131-9610B4F2EC1E}"/>
          </ac:picMkLst>
        </pc:picChg>
      </pc:sldChg>
      <pc:sldChg chg="add del">
        <pc:chgData name="Emilio Jiménez Ibáñez" userId="3e0cb021-fbaf-418d-bf3d-0b3d578a5dbc" providerId="ADAL" clId="{D52FDD0B-2D6F-46F1-B7F1-D43D66CE62D5}" dt="2022-07-21T01:43:25.534" v="14"/>
        <pc:sldMkLst>
          <pc:docMk/>
          <pc:sldMk cId="1726993439" sldId="396"/>
        </pc:sldMkLst>
      </pc:sldChg>
      <pc:sldChg chg="addSp delSp modSp add">
        <pc:chgData name="Emilio Jiménez Ibáñez" userId="3e0cb021-fbaf-418d-bf3d-0b3d578a5dbc" providerId="ADAL" clId="{D52FDD0B-2D6F-46F1-B7F1-D43D66CE62D5}" dt="2022-07-21T01:44:11.891" v="23" actId="1076"/>
        <pc:sldMkLst>
          <pc:docMk/>
          <pc:sldMk cId="3986071316" sldId="396"/>
        </pc:sldMkLst>
        <pc:picChg chg="del">
          <ac:chgData name="Emilio Jiménez Ibáñez" userId="3e0cb021-fbaf-418d-bf3d-0b3d578a5dbc" providerId="ADAL" clId="{D52FDD0B-2D6F-46F1-B7F1-D43D66CE62D5}" dt="2022-07-21T01:43:28.841" v="16" actId="478"/>
          <ac:picMkLst>
            <pc:docMk/>
            <pc:sldMk cId="3986071316" sldId="396"/>
            <ac:picMk id="1026" creationId="{597D7912-D0EC-A3E5-2419-1AC13DD82986}"/>
          </ac:picMkLst>
        </pc:picChg>
        <pc:picChg chg="add mod">
          <ac:chgData name="Emilio Jiménez Ibáñez" userId="3e0cb021-fbaf-418d-bf3d-0b3d578a5dbc" providerId="ADAL" clId="{D52FDD0B-2D6F-46F1-B7F1-D43D66CE62D5}" dt="2022-07-21T01:44:11.891" v="23" actId="1076"/>
          <ac:picMkLst>
            <pc:docMk/>
            <pc:sldMk cId="3986071316" sldId="396"/>
            <ac:picMk id="2050" creationId="{FDC25B1E-9EB5-AE27-2F1C-23B894F50A3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017C6-4E64-43C7-B0EF-E6230DC0E8E7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F3AA3-EB4A-42E7-93CD-C1EF562D6A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122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19314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8112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endParaRPr sz="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284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716B6-0B3A-49B1-8289-CD38043D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66FCAA-24F7-4AA0-ACC7-25C1FD437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3AD2A-7884-4071-B65A-F1F5299C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4B6D8-09BD-4377-A63B-6F2DE50A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EB047-1AFD-4FF6-9ED6-2FED176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27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11953-827E-421E-8940-666ED8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BAD841-A372-4FFC-87B5-982508717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076F7-4185-451F-932E-C1E2953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990C51-E5A1-469A-AA90-3FF29A3C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4F5076-C476-45F2-8445-C455E94B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4C3645-8ED0-422D-BB2E-3E9557B88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38B49E-0599-45B4-A411-16884B98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F82DD9-E606-4847-A1E2-BDE4CC3E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F0B714-E45D-4D83-A5A9-D5F03EB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5A7200-4002-4BAD-B0A2-E3012DA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339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  <a:tabLst/>
                <a:defRPr/>
              </a:pPr>
              <a:t>‹Nº›</a:t>
            </a:fld>
            <a:endParaRPr kumimoji="0" lang="es-ES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219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B645F-E23F-4366-B988-BF2D887D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867BF-6690-4D82-BD50-6062D48B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3D719-134D-4FEC-A5B5-C38489B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1E0F-F9F9-4CC8-9E2A-84B503FD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458A0E-9FBE-4A98-A478-9F42EDC0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02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304D-0509-43B6-8AD0-F55CB88A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9A233E-BC54-42BF-91C0-08542BC4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AECAAC-4F33-4178-BEFD-5D1DB7ED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F977FA-5316-4F67-864E-632DF65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22D827-739D-48FF-A20D-46CD22C2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2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FABA8-0251-45CC-BA0F-E36DB42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B0EB8-4AD8-48ED-8EF7-8299FECF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1F80F0-7802-498A-9F1B-DA80BD8EC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513932-9841-4F6A-9954-C6A63054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676B3D-CB2F-4165-877D-344E0D8B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3BEAF2-3B72-426F-AF8E-7BA21899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A4396-C8EF-41DD-92FA-5D0E1EFA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5DB7B-1EC8-4070-B1BB-308D1A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737E6B-6001-4D45-B4BD-26798593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0BF9D7-DA58-46BF-9315-074BDA34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66833E-5AB1-4279-AD43-9F294AB9A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E06B050-1AC2-4C62-9AAA-E678861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C00769-1851-4FFF-ABBE-74609682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B1264F-F4EA-408A-A0C6-640CFE52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52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E78A-018E-4DC4-9467-3D626360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F04544-577D-4CD2-9764-C6FD792F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E0DBB8-FD40-4DF5-A8F0-E4D91BEE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B50198-C310-4AA0-B54E-B5B5DD6E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7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21211B-0BA9-4C6C-9240-E24F7778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5413E4-93B4-4300-BECC-912AC80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3F64D7-B7AE-453E-8358-FDACE413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0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81A99-D239-44BC-9F8A-C4DC1CD1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30522-CC34-4552-8E03-75C2D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98477-8F74-4DB0-AF09-30BDDE5AE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877CC3-DD7B-4D22-86D8-6FC50947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913276-4F16-443D-A765-C1903BB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1AECB-0796-4AC0-9E7F-3E5FA85A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7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FCC44-1E52-4BB1-8481-530BDEE8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B51B94-FE21-4F8D-B7DF-69B2ABC7D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21714-78D6-4BE8-B53B-DCFA06523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C897B0-2D52-4FCC-97F4-D987B1B9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6BE80B-C4C7-4FD5-B261-8B00319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1DFA8-EC4C-4A45-8198-95AEAA4B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20929-2543-4988-A091-9F3B23B7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D074C-F330-48FF-838B-3C3EF84E4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C43BC-18C2-4C3B-A892-33DDC16E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D38B6-D84A-462A-9896-C7A1E57641A9}" type="datetimeFigureOut">
              <a:rPr lang="es-ES" smtClean="0"/>
              <a:t>20/07/2022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26265-9B14-43DA-936D-BC51B37DA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9C4FF-665A-4AC9-BEE9-1CB5BBBC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7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4824" y="6456061"/>
            <a:ext cx="1780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3.2.B.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BUSINESS MODEL CANVAS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para modelar y analizar negocios para encontrar posibles oportunidades de mejora.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6CBF59C-7D7A-4698-9115-5CF095EB247F}"/>
              </a:ext>
            </a:extLst>
          </p:cNvPr>
          <p:cNvSpPr txBox="1"/>
          <p:nvPr/>
        </p:nvSpPr>
        <p:spPr>
          <a:xfrm>
            <a:off x="734921" y="993594"/>
            <a:ext cx="10795228" cy="52475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Revise el archivo de PowerPoint para que se familiarice con los elementos.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Visualice el video que lo acompaña para que entienda como usar la herramienta.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Recuerde que debe rellenar la herramienta pensando cómo va a modificar su negocio para sacarle provecho al reto planteado en el módulo anterior.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Empiece por el SEGMENTO DE CLIENTES y responda: ¿para quién está creado valor? ¿Quiénes son sus clientes más importantes?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Luego pase a PROPUESTA DE VALOR y responda: ¿Qué valor está entregando a sus clientes? ¿Qué problema está ayudando a resolver? ¿Qué necesidad está satisfaciendo? ¿Qué tipo de productos ofrece a cada uno de sus clientes?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Ahora pase a CANALES y responda: ¿Con qué canales de comunicación está llegando a sus clientes?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Pase a RELACIÓN CON LOS CLIENTES y responda: ¿Qué tipo de relación tiene con sus clientes?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Esta es la primera parte, ahora pase a FLUJO DE INGRESOS y responda_ ¿de donde está recibiendo el dinero?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Continúe con los RECURSOS CLAVE y responda: ¿Qué recursos clave requiere su propuesta de valor?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Pase ahora a ACTIVIDADES CLAVE y responda: ¿Qué actividades clave requiere su propuesta de valor?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Ubíquese en SOCIOS CLAVE y responda: ¿Quiénes son nuestros socios clave? ¿Quiénes son sus proveedores clave?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Finalmente rellene el último espacio ESTRUCTURA DE COSTES y responda: ¿Qué costes tiene? ¿Son fijos o son variables?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Una vez haya completado los 9 espacios, guarde el archivo como un PDF.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Suba el documento PDF a la tarea.</a:t>
            </a:r>
          </a:p>
        </p:txBody>
      </p:sp>
    </p:spTree>
    <p:extLst>
      <p:ext uri="{BB962C8B-B14F-4D97-AF65-F5344CB8AC3E}">
        <p14:creationId xmlns:p14="http://schemas.microsoft.com/office/powerpoint/2010/main" val="134517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4824" y="6456061"/>
            <a:ext cx="1780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3.2.B.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BUSINESS MODEL CANVAS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para modelar y analizar negocios para encontrar posibles oportunidades de mejora.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B0354D8-8421-4B27-90D8-37B18362CA0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8" y="895513"/>
            <a:ext cx="2201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SOCIOS CLAVE 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AABD255-3358-475D-9E12-CD825783ADE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4204" y="895513"/>
            <a:ext cx="2201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ACTIVIDADES CLAVE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AE1C3B0-ACBD-4EF8-B733-F4F4BEE3A65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8" y="1172511"/>
            <a:ext cx="2201979" cy="3597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870A37A-0EAE-43A9-AA12-EB59CBA9DD5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4204" y="1172513"/>
            <a:ext cx="2201979" cy="16664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DEB5E03-28EC-45BD-8F68-68D7B89AE48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95010" y="895513"/>
            <a:ext cx="2201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PROPUESTAS DE VALOR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E9EE85E-E561-46D8-B2A2-D840443BC2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25816" y="895513"/>
            <a:ext cx="2201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RELACIÓN CON LOS CLIENTES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3B7E067-12EB-4DB0-AF06-DCA5D4E907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995010" y="1172511"/>
            <a:ext cx="2201979" cy="3597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892956C-6F63-4A40-889C-4C2737A10E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25816" y="1172513"/>
            <a:ext cx="2201979" cy="16664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DDBA164-3683-4269-A668-F5D5E2E6FF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656623" y="895513"/>
            <a:ext cx="2201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SEGMENTOS DE MERCADO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FE571DA-014B-4CC2-B5B5-04DA7C322F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9656623" y="1172511"/>
            <a:ext cx="2201979" cy="3597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A06318F-B806-42D9-B516-B96EEBC2535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8" y="5050102"/>
            <a:ext cx="5692934" cy="12789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C17932D-19BA-40C9-926F-37ECA5B49D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65669" y="5050102"/>
            <a:ext cx="5692934" cy="12789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3329C94B-52E1-49A3-B936-8B8750DD65F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33398" y="4771637"/>
            <a:ext cx="56929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ESTRUCTURA DE COSTES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00CA81F-19C9-40AE-9676-A2EF3083BC0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65669" y="4771637"/>
            <a:ext cx="56929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FLUJO DE INGRESOS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8AB44CA-F56D-446E-9B94-8DDDDE9024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4204" y="2856112"/>
            <a:ext cx="2201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RECURSOS CLAVE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76C87AE-05BC-40BE-AE4D-34BD613726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64204" y="3098276"/>
            <a:ext cx="2201979" cy="16664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50E4E49-473C-4B82-AEF1-97378F86308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25816" y="2856112"/>
            <a:ext cx="22019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CANALES</a:t>
            </a:r>
            <a:endParaRPr lang="es-ES" sz="1100" dirty="0">
              <a:solidFill>
                <a:srgbClr val="00B0F0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66355AA-3556-46A2-8493-74F4086642A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25816" y="3098276"/>
            <a:ext cx="2201979" cy="16664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noAutofit/>
          </a:bodyPr>
          <a:lstStyle/>
          <a:p>
            <a:endParaRPr lang="es-ES" sz="1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36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espresso Un café excepcional 27&quot; | AR - YouTube">
            <a:extLst>
              <a:ext uri="{FF2B5EF4-FFF2-40B4-BE49-F238E27FC236}">
                <a16:creationId xmlns:a16="http://schemas.microsoft.com/office/drawing/2014/main" id="{052F34F0-F5A4-18EC-4C41-FA89FDE22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CB1A6E1-8CB7-FB85-07FB-245C5C22A509}"/>
              </a:ext>
            </a:extLst>
          </p:cNvPr>
          <p:cNvSpPr txBox="1"/>
          <p:nvPr/>
        </p:nvSpPr>
        <p:spPr>
          <a:xfrm>
            <a:off x="2882537" y="27172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chemeClr val="bg1"/>
                </a:solidFill>
                <a:latin typeface="Barlow Condensed Light" panose="00000406000000000000" pitchFamily="50" charset="0"/>
                <a:cs typeface="Arial" panose="020B0604020202020204" pitchFamily="34" charset="0"/>
              </a:rPr>
              <a:t>BUSINESS MODEL CANVAS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7F03399-B0E6-B3C9-7201-5D9B54C54994}"/>
              </a:ext>
            </a:extLst>
          </p:cNvPr>
          <p:cNvSpPr/>
          <p:nvPr/>
        </p:nvSpPr>
        <p:spPr>
          <a:xfrm>
            <a:off x="8689123" y="3622331"/>
            <a:ext cx="27077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" panose="00000500000000000000" pitchFamily="50" charset="0"/>
              </a:rPr>
              <a:t>EL CASO</a:t>
            </a:r>
            <a:b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" panose="00000500000000000000" pitchFamily="50" charset="0"/>
              </a:rPr>
            </a:b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" panose="00000500000000000000" pitchFamily="50" charset="0"/>
              </a:rPr>
              <a:t>NESPRESSO</a:t>
            </a:r>
            <a:endParaRPr kumimoji="0" lang="es-ES_tradnl" sz="3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Barlow" panose="00000500000000000000" pitchFamily="50" charset="0"/>
            </a:endParaRPr>
          </a:p>
        </p:txBody>
      </p:sp>
      <p:pic>
        <p:nvPicPr>
          <p:cNvPr id="1028" name="Picture 4" descr="Cómo limpiar tu cafetera Nespresso| NESPRESSO®">
            <a:extLst>
              <a:ext uri="{FF2B5EF4-FFF2-40B4-BE49-F238E27FC236}">
                <a16:creationId xmlns:a16="http://schemas.microsoft.com/office/drawing/2014/main" id="{BE96F163-E059-C60F-E131-9610B4F2EC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8" r="13813"/>
          <a:stretch/>
        </p:blipFill>
        <p:spPr bwMode="auto">
          <a:xfrm>
            <a:off x="261258" y="1509760"/>
            <a:ext cx="3875314" cy="332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12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DC25B1E-9EB5-AE27-2F1C-23B894F50A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3" r="15500"/>
          <a:stretch/>
        </p:blipFill>
        <p:spPr bwMode="auto">
          <a:xfrm>
            <a:off x="795083" y="-55271"/>
            <a:ext cx="5947955" cy="7355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CB1A6E1-8CB7-FB85-07FB-245C5C22A509}"/>
              </a:ext>
            </a:extLst>
          </p:cNvPr>
          <p:cNvSpPr txBox="1"/>
          <p:nvPr/>
        </p:nvSpPr>
        <p:spPr>
          <a:xfrm>
            <a:off x="2882537" y="27172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rgbClr val="4472C4">
                    <a:lumMod val="75000"/>
                  </a:srgbClr>
                </a:solidFill>
                <a:latin typeface="Barlow Condensed Light" panose="00000406000000000000" pitchFamily="50" charset="0"/>
                <a:cs typeface="Arial" panose="020B0604020202020204" pitchFamily="34" charset="0"/>
              </a:rPr>
              <a:t>BUSINESS MODEL CANVAS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7F03399-B0E6-B3C9-7201-5D9B54C54994}"/>
              </a:ext>
            </a:extLst>
          </p:cNvPr>
          <p:cNvSpPr/>
          <p:nvPr/>
        </p:nvSpPr>
        <p:spPr>
          <a:xfrm>
            <a:off x="8689123" y="3622331"/>
            <a:ext cx="27077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EL CASO</a:t>
            </a:r>
            <a:b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</a:b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NESPRESSO</a:t>
            </a:r>
            <a:endParaRPr kumimoji="0" lang="es-ES_tradnl" sz="36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Barlow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071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 en Canvas Model">
            <a:extLst>
              <a:ext uri="{FF2B5EF4-FFF2-40B4-BE49-F238E27FC236}">
                <a16:creationId xmlns:a16="http://schemas.microsoft.com/office/drawing/2014/main" id="{597D7912-D0EC-A3E5-2419-1AC13DD82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830463"/>
            <a:ext cx="7433349" cy="5249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CB1A6E1-8CB7-FB85-07FB-245C5C22A509}"/>
              </a:ext>
            </a:extLst>
          </p:cNvPr>
          <p:cNvSpPr txBox="1"/>
          <p:nvPr/>
        </p:nvSpPr>
        <p:spPr>
          <a:xfrm>
            <a:off x="2882537" y="271723"/>
            <a:ext cx="9182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>
                <a:solidFill>
                  <a:srgbClr val="4472C4">
                    <a:lumMod val="75000"/>
                  </a:srgbClr>
                </a:solidFill>
                <a:latin typeface="Barlow Condensed Light" panose="00000406000000000000" pitchFamily="50" charset="0"/>
                <a:cs typeface="Arial" panose="020B0604020202020204" pitchFamily="34" charset="0"/>
              </a:rPr>
              <a:t>BUSINESS MODEL CANVAS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Barlow Condensed Light" panose="00000406000000000000" pitchFamily="50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7F03399-B0E6-B3C9-7201-5D9B54C54994}"/>
              </a:ext>
            </a:extLst>
          </p:cNvPr>
          <p:cNvSpPr/>
          <p:nvPr/>
        </p:nvSpPr>
        <p:spPr>
          <a:xfrm>
            <a:off x="8689123" y="3622331"/>
            <a:ext cx="27077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EL CASO</a:t>
            </a:r>
            <a:b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</a:b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Barlow" panose="00000500000000000000" pitchFamily="50" charset="0"/>
              </a:rPr>
              <a:t>NESPRESSO</a:t>
            </a:r>
            <a:endParaRPr kumimoji="0" lang="es-ES_tradnl" sz="360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Barlow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3855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1731</TotalTime>
  <Words>370</Words>
  <Application>Microsoft Office PowerPoint</Application>
  <PresentationFormat>Panorámica</PresentationFormat>
  <Paragraphs>35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Arial</vt:lpstr>
      <vt:lpstr>Arial Narrow</vt:lpstr>
      <vt:lpstr>Barlow</vt:lpstr>
      <vt:lpstr>Barlow Condensed Light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 Jiménez Ibáñez</dc:creator>
  <cp:lastModifiedBy>Emilio Jiménez Ibáñez</cp:lastModifiedBy>
  <cp:revision>9</cp:revision>
  <dcterms:created xsi:type="dcterms:W3CDTF">2022-04-06T06:23:14Z</dcterms:created>
  <dcterms:modified xsi:type="dcterms:W3CDTF">2022-07-21T01:44:20Z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2022-04-06T06:23:14Z</vt:lpwstr>
  </property>
  <property fmtid="{D5CDD505-2E9C-101B-9397-08002B2CF9AE}" pid="4" name="MSIP_Label_cdde0556-1f76-452e-9e94-03158f226e4e_Method">
    <vt:lpwstr>Standard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ce7e102c-251a-46d1-95f7-f947d730a6f6</vt:lpwstr>
  </property>
  <property fmtid="{D5CDD505-2E9C-101B-9397-08002B2CF9AE}" pid="8" name="MSIP_Label_cdde0556-1f76-452e-9e94-03158f226e4e_ContentBits">
    <vt:lpwstr>0</vt:lpwstr>
  </property>
</Properties>
</file>