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9" r:id="rId3"/>
    <p:sldId id="268" r:id="rId4"/>
    <p:sldId id="270" r:id="rId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0" d="100"/>
          <a:sy n="110" d="100"/>
        </p:scale>
        <p:origin x="492" y="108"/>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io Jiménez Ibáñez" userId="3e0cb021-fbaf-418d-bf3d-0b3d578a5dbc" providerId="ADAL" clId="{D9C72C71-136E-4451-8545-B3EA3A0B1648}"/>
    <pc:docChg chg="custSel delSld modSld">
      <pc:chgData name="Emilio Jiménez Ibáñez" userId="3e0cb021-fbaf-418d-bf3d-0b3d578a5dbc" providerId="ADAL" clId="{D9C72C71-136E-4451-8545-B3EA3A0B1648}" dt="2022-08-11T01:08:27.032" v="9" actId="478"/>
      <pc:docMkLst>
        <pc:docMk/>
      </pc:docMkLst>
      <pc:sldChg chg="del">
        <pc:chgData name="Emilio Jiménez Ibáñez" userId="3e0cb021-fbaf-418d-bf3d-0b3d578a5dbc" providerId="ADAL" clId="{D9C72C71-136E-4451-8545-B3EA3A0B1648}" dt="2022-08-11T00:02:04.553" v="0" actId="47"/>
        <pc:sldMkLst>
          <pc:docMk/>
          <pc:sldMk cId="4242663404" sldId="259"/>
        </pc:sldMkLst>
      </pc:sldChg>
      <pc:sldChg chg="delSp mod">
        <pc:chgData name="Emilio Jiménez Ibáñez" userId="3e0cb021-fbaf-418d-bf3d-0b3d578a5dbc" providerId="ADAL" clId="{D9C72C71-136E-4451-8545-B3EA3A0B1648}" dt="2022-08-11T01:08:08.567" v="2" actId="478"/>
        <pc:sldMkLst>
          <pc:docMk/>
          <pc:sldMk cId="1345171023" sldId="264"/>
        </pc:sldMkLst>
        <pc:spChg chg="del">
          <ac:chgData name="Emilio Jiménez Ibáñez" userId="3e0cb021-fbaf-418d-bf3d-0b3d578a5dbc" providerId="ADAL" clId="{D9C72C71-136E-4451-8545-B3EA3A0B1648}" dt="2022-08-11T01:08:08.567" v="2" actId="478"/>
          <ac:spMkLst>
            <pc:docMk/>
            <pc:sldMk cId="1345171023" sldId="264"/>
            <ac:spMk id="18" creationId="{E58A1D19-83B1-4DE0-BCB3-1B1686269478}"/>
          </ac:spMkLst>
        </pc:spChg>
        <pc:picChg chg="del">
          <ac:chgData name="Emilio Jiménez Ibáñez" userId="3e0cb021-fbaf-418d-bf3d-0b3d578a5dbc" providerId="ADAL" clId="{D9C72C71-136E-4451-8545-B3EA3A0B1648}" dt="2022-08-11T01:08:05.136" v="1" actId="478"/>
          <ac:picMkLst>
            <pc:docMk/>
            <pc:sldMk cId="1345171023" sldId="264"/>
            <ac:picMk id="3" creationId="{297DA57B-4BC3-4F84-B505-253174613FF8}"/>
          </ac:picMkLst>
        </pc:picChg>
      </pc:sldChg>
      <pc:sldChg chg="delSp mod">
        <pc:chgData name="Emilio Jiménez Ibáñez" userId="3e0cb021-fbaf-418d-bf3d-0b3d578a5dbc" providerId="ADAL" clId="{D9C72C71-136E-4451-8545-B3EA3A0B1648}" dt="2022-08-11T01:08:16.015" v="5" actId="478"/>
        <pc:sldMkLst>
          <pc:docMk/>
          <pc:sldMk cId="3184727652" sldId="268"/>
        </pc:sldMkLst>
        <pc:spChg chg="del">
          <ac:chgData name="Emilio Jiménez Ibáñez" userId="3e0cb021-fbaf-418d-bf3d-0b3d578a5dbc" providerId="ADAL" clId="{D9C72C71-136E-4451-8545-B3EA3A0B1648}" dt="2022-08-11T01:08:14.751" v="4" actId="478"/>
          <ac:spMkLst>
            <pc:docMk/>
            <pc:sldMk cId="3184727652" sldId="268"/>
            <ac:spMk id="18" creationId="{E58A1D19-83B1-4DE0-BCB3-1B1686269478}"/>
          </ac:spMkLst>
        </pc:spChg>
        <pc:picChg chg="del">
          <ac:chgData name="Emilio Jiménez Ibáñez" userId="3e0cb021-fbaf-418d-bf3d-0b3d578a5dbc" providerId="ADAL" clId="{D9C72C71-136E-4451-8545-B3EA3A0B1648}" dt="2022-08-11T01:08:16.015" v="5" actId="478"/>
          <ac:picMkLst>
            <pc:docMk/>
            <pc:sldMk cId="3184727652" sldId="268"/>
            <ac:picMk id="3" creationId="{297DA57B-4BC3-4F84-B505-253174613FF8}"/>
          </ac:picMkLst>
        </pc:picChg>
      </pc:sldChg>
      <pc:sldChg chg="delSp mod">
        <pc:chgData name="Emilio Jiménez Ibáñez" userId="3e0cb021-fbaf-418d-bf3d-0b3d578a5dbc" providerId="ADAL" clId="{D9C72C71-136E-4451-8545-B3EA3A0B1648}" dt="2022-08-11T01:08:18.807" v="6" actId="478"/>
        <pc:sldMkLst>
          <pc:docMk/>
          <pc:sldMk cId="768574030" sldId="269"/>
        </pc:sldMkLst>
        <pc:spChg chg="del">
          <ac:chgData name="Emilio Jiménez Ibáñez" userId="3e0cb021-fbaf-418d-bf3d-0b3d578a5dbc" providerId="ADAL" clId="{D9C72C71-136E-4451-8545-B3EA3A0B1648}" dt="2022-08-11T01:08:11.113" v="3" actId="478"/>
          <ac:spMkLst>
            <pc:docMk/>
            <pc:sldMk cId="768574030" sldId="269"/>
            <ac:spMk id="18" creationId="{E58A1D19-83B1-4DE0-BCB3-1B1686269478}"/>
          </ac:spMkLst>
        </pc:spChg>
        <pc:picChg chg="del">
          <ac:chgData name="Emilio Jiménez Ibáñez" userId="3e0cb021-fbaf-418d-bf3d-0b3d578a5dbc" providerId="ADAL" clId="{D9C72C71-136E-4451-8545-B3EA3A0B1648}" dt="2022-08-11T01:08:18.807" v="6" actId="478"/>
          <ac:picMkLst>
            <pc:docMk/>
            <pc:sldMk cId="768574030" sldId="269"/>
            <ac:picMk id="3" creationId="{297DA57B-4BC3-4F84-B505-253174613FF8}"/>
          </ac:picMkLst>
        </pc:picChg>
      </pc:sldChg>
      <pc:sldChg chg="delSp modSp mod">
        <pc:chgData name="Emilio Jiménez Ibáñez" userId="3e0cb021-fbaf-418d-bf3d-0b3d578a5dbc" providerId="ADAL" clId="{D9C72C71-136E-4451-8545-B3EA3A0B1648}" dt="2022-08-11T01:08:27.032" v="9" actId="478"/>
        <pc:sldMkLst>
          <pc:docMk/>
          <pc:sldMk cId="1375054520" sldId="270"/>
        </pc:sldMkLst>
        <pc:spChg chg="del mod">
          <ac:chgData name="Emilio Jiménez Ibáñez" userId="3e0cb021-fbaf-418d-bf3d-0b3d578a5dbc" providerId="ADAL" clId="{D9C72C71-136E-4451-8545-B3EA3A0B1648}" dt="2022-08-11T01:08:27.032" v="9" actId="478"/>
          <ac:spMkLst>
            <pc:docMk/>
            <pc:sldMk cId="1375054520" sldId="270"/>
            <ac:spMk id="18" creationId="{E58A1D19-83B1-4DE0-BCB3-1B1686269478}"/>
          </ac:spMkLst>
        </pc:spChg>
        <pc:picChg chg="del">
          <ac:chgData name="Emilio Jiménez Ibáñez" userId="3e0cb021-fbaf-418d-bf3d-0b3d578a5dbc" providerId="ADAL" clId="{D9C72C71-136E-4451-8545-B3EA3A0B1648}" dt="2022-08-11T01:08:21.858" v="7" actId="478"/>
          <ac:picMkLst>
            <pc:docMk/>
            <pc:sldMk cId="1375054520" sldId="270"/>
            <ac:picMk id="3" creationId="{297DA57B-4BC3-4F84-B505-253174613FF8}"/>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5716B6-0B3A-49B1-8289-CD38043D7D1A}"/>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66FCAA-24F7-4AA0-ACC7-25C1FD4375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103AD2A-7884-4071-B65A-F1F5299C78D6}"/>
              </a:ext>
            </a:extLst>
          </p:cNvPr>
          <p:cNvSpPr>
            <a:spLocks noGrp="1"/>
          </p:cNvSpPr>
          <p:nvPr>
            <p:ph type="dt" sz="half" idx="10"/>
          </p:nvPr>
        </p:nvSpPr>
        <p:spPr/>
        <p:txBody>
          <a:bodyPr/>
          <a:lstStyle/>
          <a:p>
            <a:fld id="{813D38B6-D84A-462A-9896-C7A1E57641A9}" type="datetimeFigureOut">
              <a:rPr lang="es-ES" smtClean="0"/>
              <a:t>10/08/2022</a:t>
            </a:fld>
            <a:endParaRPr lang="es-ES"/>
          </a:p>
        </p:txBody>
      </p:sp>
      <p:sp>
        <p:nvSpPr>
          <p:cNvPr id="5" name="Marcador de pie de página 4">
            <a:extLst>
              <a:ext uri="{FF2B5EF4-FFF2-40B4-BE49-F238E27FC236}">
                <a16:creationId xmlns:a16="http://schemas.microsoft.com/office/drawing/2014/main" id="{32D4B6D8-09BD-4377-A63B-6F2DE50A338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EEB047-1AFD-4FF6-9ED6-2FED17612FCD}"/>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1092279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211953-827E-421E-8940-666ED841FEDE}"/>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5BAD841-A372-4FFC-87B5-982508717502}"/>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FF076F7-4185-451F-932E-C1E2953AF3F5}"/>
              </a:ext>
            </a:extLst>
          </p:cNvPr>
          <p:cNvSpPr>
            <a:spLocks noGrp="1"/>
          </p:cNvSpPr>
          <p:nvPr>
            <p:ph type="dt" sz="half" idx="10"/>
          </p:nvPr>
        </p:nvSpPr>
        <p:spPr/>
        <p:txBody>
          <a:bodyPr/>
          <a:lstStyle/>
          <a:p>
            <a:fld id="{813D38B6-D84A-462A-9896-C7A1E57641A9}" type="datetimeFigureOut">
              <a:rPr lang="es-ES" smtClean="0"/>
              <a:t>10/08/2022</a:t>
            </a:fld>
            <a:endParaRPr lang="es-ES"/>
          </a:p>
        </p:txBody>
      </p:sp>
      <p:sp>
        <p:nvSpPr>
          <p:cNvPr id="5" name="Marcador de pie de página 4">
            <a:extLst>
              <a:ext uri="{FF2B5EF4-FFF2-40B4-BE49-F238E27FC236}">
                <a16:creationId xmlns:a16="http://schemas.microsoft.com/office/drawing/2014/main" id="{06990C51-E5A1-469A-AA90-3FF29A3C72C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E4F5076-C476-45F2-8445-C455E94BD544}"/>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3403290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94C3645-8ED0-422D-BB2E-3E9557B88CB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5A38B49E-0599-45B4-A411-16884B9805F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1F82DD9-E606-4847-A1E2-BDE4CC3E07F8}"/>
              </a:ext>
            </a:extLst>
          </p:cNvPr>
          <p:cNvSpPr>
            <a:spLocks noGrp="1"/>
          </p:cNvSpPr>
          <p:nvPr>
            <p:ph type="dt" sz="half" idx="10"/>
          </p:nvPr>
        </p:nvSpPr>
        <p:spPr/>
        <p:txBody>
          <a:bodyPr/>
          <a:lstStyle/>
          <a:p>
            <a:fld id="{813D38B6-D84A-462A-9896-C7A1E57641A9}" type="datetimeFigureOut">
              <a:rPr lang="es-ES" smtClean="0"/>
              <a:t>10/08/2022</a:t>
            </a:fld>
            <a:endParaRPr lang="es-ES"/>
          </a:p>
        </p:txBody>
      </p:sp>
      <p:sp>
        <p:nvSpPr>
          <p:cNvPr id="5" name="Marcador de pie de página 4">
            <a:extLst>
              <a:ext uri="{FF2B5EF4-FFF2-40B4-BE49-F238E27FC236}">
                <a16:creationId xmlns:a16="http://schemas.microsoft.com/office/drawing/2014/main" id="{69F0B714-E45D-4D83-A5A9-D5F03EB69A2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75A7200-4002-4BAD-B0A2-E3012DAE2C69}"/>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1696339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3B645F-E23F-4366-B988-BF2D887DDA9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A6867BF-6690-4D82-BD50-6062D48B9DF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D3D719-134D-4FEC-A5B5-C38489B71CF0}"/>
              </a:ext>
            </a:extLst>
          </p:cNvPr>
          <p:cNvSpPr>
            <a:spLocks noGrp="1"/>
          </p:cNvSpPr>
          <p:nvPr>
            <p:ph type="dt" sz="half" idx="10"/>
          </p:nvPr>
        </p:nvSpPr>
        <p:spPr/>
        <p:txBody>
          <a:bodyPr/>
          <a:lstStyle/>
          <a:p>
            <a:fld id="{813D38B6-D84A-462A-9896-C7A1E57641A9}" type="datetimeFigureOut">
              <a:rPr lang="es-ES" smtClean="0"/>
              <a:t>10/08/2022</a:t>
            </a:fld>
            <a:endParaRPr lang="es-ES"/>
          </a:p>
        </p:txBody>
      </p:sp>
      <p:sp>
        <p:nvSpPr>
          <p:cNvPr id="5" name="Marcador de pie de página 4">
            <a:extLst>
              <a:ext uri="{FF2B5EF4-FFF2-40B4-BE49-F238E27FC236}">
                <a16:creationId xmlns:a16="http://schemas.microsoft.com/office/drawing/2014/main" id="{01881E0F-F9F9-4CC8-9E2A-84B503FD203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D458A0E-9FBE-4A98-A478-9F42EDC0DA2E}"/>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3830021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9C304D-0509-43B6-8AD0-F55CB88A5C1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BD9A233E-BC54-42BF-91C0-08542BC449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BAECAAC-4F33-4178-BEFD-5D1DB7ED3B90}"/>
              </a:ext>
            </a:extLst>
          </p:cNvPr>
          <p:cNvSpPr>
            <a:spLocks noGrp="1"/>
          </p:cNvSpPr>
          <p:nvPr>
            <p:ph type="dt" sz="half" idx="10"/>
          </p:nvPr>
        </p:nvSpPr>
        <p:spPr/>
        <p:txBody>
          <a:bodyPr/>
          <a:lstStyle/>
          <a:p>
            <a:fld id="{813D38B6-D84A-462A-9896-C7A1E57641A9}" type="datetimeFigureOut">
              <a:rPr lang="es-ES" smtClean="0"/>
              <a:t>10/08/2022</a:t>
            </a:fld>
            <a:endParaRPr lang="es-ES"/>
          </a:p>
        </p:txBody>
      </p:sp>
      <p:sp>
        <p:nvSpPr>
          <p:cNvPr id="5" name="Marcador de pie de página 4">
            <a:extLst>
              <a:ext uri="{FF2B5EF4-FFF2-40B4-BE49-F238E27FC236}">
                <a16:creationId xmlns:a16="http://schemas.microsoft.com/office/drawing/2014/main" id="{A0F977FA-5316-4F67-864E-632DF656E7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E22D827-739D-48FF-A20D-46CD22C2D518}"/>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762234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3FABA8-0251-45CC-BA0F-E36DB42C63F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09B0EB8-4AD8-48ED-8EF7-8299FECFF31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2E1F80F0-7802-498A-9F1B-DA80BD8EC1F4}"/>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78513932-9841-4F6A-9954-C6A63054A184}"/>
              </a:ext>
            </a:extLst>
          </p:cNvPr>
          <p:cNvSpPr>
            <a:spLocks noGrp="1"/>
          </p:cNvSpPr>
          <p:nvPr>
            <p:ph type="dt" sz="half" idx="10"/>
          </p:nvPr>
        </p:nvSpPr>
        <p:spPr/>
        <p:txBody>
          <a:bodyPr/>
          <a:lstStyle/>
          <a:p>
            <a:fld id="{813D38B6-D84A-462A-9896-C7A1E57641A9}" type="datetimeFigureOut">
              <a:rPr lang="es-ES" smtClean="0"/>
              <a:t>10/08/2022</a:t>
            </a:fld>
            <a:endParaRPr lang="es-ES"/>
          </a:p>
        </p:txBody>
      </p:sp>
      <p:sp>
        <p:nvSpPr>
          <p:cNvPr id="6" name="Marcador de pie de página 5">
            <a:extLst>
              <a:ext uri="{FF2B5EF4-FFF2-40B4-BE49-F238E27FC236}">
                <a16:creationId xmlns:a16="http://schemas.microsoft.com/office/drawing/2014/main" id="{A1676B3D-CB2F-4165-877D-344E0D8BC90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43BEAF2-3B72-426F-AF8E-7BA21899BDAF}"/>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318077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3A4396-C8EF-41DD-92FA-5D0E1EFAFF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F75DB7B-1EC8-4070-B1BB-308D1AA14E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5737E6B-6001-4D45-B4BD-2679859304D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530BF9D7-DA58-46BF-9315-074BDA34C2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7166833E-5AB1-4279-AD43-9F294AB9AA1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AE06B050-1AC2-4C62-9AAA-E6788611917E}"/>
              </a:ext>
            </a:extLst>
          </p:cNvPr>
          <p:cNvSpPr>
            <a:spLocks noGrp="1"/>
          </p:cNvSpPr>
          <p:nvPr>
            <p:ph type="dt" sz="half" idx="10"/>
          </p:nvPr>
        </p:nvSpPr>
        <p:spPr/>
        <p:txBody>
          <a:bodyPr/>
          <a:lstStyle/>
          <a:p>
            <a:fld id="{813D38B6-D84A-462A-9896-C7A1E57641A9}" type="datetimeFigureOut">
              <a:rPr lang="es-ES" smtClean="0"/>
              <a:t>10/08/2022</a:t>
            </a:fld>
            <a:endParaRPr lang="es-ES"/>
          </a:p>
        </p:txBody>
      </p:sp>
      <p:sp>
        <p:nvSpPr>
          <p:cNvPr id="8" name="Marcador de pie de página 7">
            <a:extLst>
              <a:ext uri="{FF2B5EF4-FFF2-40B4-BE49-F238E27FC236}">
                <a16:creationId xmlns:a16="http://schemas.microsoft.com/office/drawing/2014/main" id="{5FC00769-1851-4FFF-ABBE-7460968299A4}"/>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CBB1264F-F4EA-408A-A0C6-640CFE52CAA4}"/>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2860523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76E78A-018E-4DC4-9467-3D6263605F44}"/>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1F04544-577D-4CD2-9764-C6FD792F56FE}"/>
              </a:ext>
            </a:extLst>
          </p:cNvPr>
          <p:cNvSpPr>
            <a:spLocks noGrp="1"/>
          </p:cNvSpPr>
          <p:nvPr>
            <p:ph type="dt" sz="half" idx="10"/>
          </p:nvPr>
        </p:nvSpPr>
        <p:spPr/>
        <p:txBody>
          <a:bodyPr/>
          <a:lstStyle/>
          <a:p>
            <a:fld id="{813D38B6-D84A-462A-9896-C7A1E57641A9}" type="datetimeFigureOut">
              <a:rPr lang="es-ES" smtClean="0"/>
              <a:t>10/08/2022</a:t>
            </a:fld>
            <a:endParaRPr lang="es-ES"/>
          </a:p>
        </p:txBody>
      </p:sp>
      <p:sp>
        <p:nvSpPr>
          <p:cNvPr id="4" name="Marcador de pie de página 3">
            <a:extLst>
              <a:ext uri="{FF2B5EF4-FFF2-40B4-BE49-F238E27FC236}">
                <a16:creationId xmlns:a16="http://schemas.microsoft.com/office/drawing/2014/main" id="{14E0DBB8-FD40-4DF5-A8F0-E4D91BEE0775}"/>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DB50198-C310-4AA0-B54E-B5B5DD6E58DC}"/>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513076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421211B-0BA9-4C6C-9240-E24F7778F768}"/>
              </a:ext>
            </a:extLst>
          </p:cNvPr>
          <p:cNvSpPr>
            <a:spLocks noGrp="1"/>
          </p:cNvSpPr>
          <p:nvPr>
            <p:ph type="dt" sz="half" idx="10"/>
          </p:nvPr>
        </p:nvSpPr>
        <p:spPr/>
        <p:txBody>
          <a:bodyPr/>
          <a:lstStyle/>
          <a:p>
            <a:fld id="{813D38B6-D84A-462A-9896-C7A1E57641A9}" type="datetimeFigureOut">
              <a:rPr lang="es-ES" smtClean="0"/>
              <a:t>10/08/2022</a:t>
            </a:fld>
            <a:endParaRPr lang="es-ES"/>
          </a:p>
        </p:txBody>
      </p:sp>
      <p:sp>
        <p:nvSpPr>
          <p:cNvPr id="3" name="Marcador de pie de página 2">
            <a:extLst>
              <a:ext uri="{FF2B5EF4-FFF2-40B4-BE49-F238E27FC236}">
                <a16:creationId xmlns:a16="http://schemas.microsoft.com/office/drawing/2014/main" id="{7B5413E4-93B4-4300-BECC-912AC801A8CF}"/>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8D3F64D7-B7AE-453E-8358-FDACE4139102}"/>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1495086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681A99-D239-44BC-9F8A-C4DC1CD13B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B530522-CC34-4552-8E03-75C2D9DB8F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F6098477-8F74-4DB0-AF09-30BDDE5AE1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3877CC3-DD7B-4D22-86D8-6FC509479F33}"/>
              </a:ext>
            </a:extLst>
          </p:cNvPr>
          <p:cNvSpPr>
            <a:spLocks noGrp="1"/>
          </p:cNvSpPr>
          <p:nvPr>
            <p:ph type="dt" sz="half" idx="10"/>
          </p:nvPr>
        </p:nvSpPr>
        <p:spPr/>
        <p:txBody>
          <a:bodyPr/>
          <a:lstStyle/>
          <a:p>
            <a:fld id="{813D38B6-D84A-462A-9896-C7A1E57641A9}" type="datetimeFigureOut">
              <a:rPr lang="es-ES" smtClean="0"/>
              <a:t>10/08/2022</a:t>
            </a:fld>
            <a:endParaRPr lang="es-ES"/>
          </a:p>
        </p:txBody>
      </p:sp>
      <p:sp>
        <p:nvSpPr>
          <p:cNvPr id="6" name="Marcador de pie de página 5">
            <a:extLst>
              <a:ext uri="{FF2B5EF4-FFF2-40B4-BE49-F238E27FC236}">
                <a16:creationId xmlns:a16="http://schemas.microsoft.com/office/drawing/2014/main" id="{68913276-4F16-443D-A765-C1903BB7DAE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7F1AECB-0796-4AC0-9E7F-3E5FA85AB569}"/>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3776671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DFCC44-1E52-4BB1-8481-530BDEE892A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1CB51B94-FE21-4F8D-B7DF-69B2ABC7D3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1821714-78D6-4BE8-B53B-DCFA065232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8C897B0-2D52-4FCC-97F4-D987B1B9521D}"/>
              </a:ext>
            </a:extLst>
          </p:cNvPr>
          <p:cNvSpPr>
            <a:spLocks noGrp="1"/>
          </p:cNvSpPr>
          <p:nvPr>
            <p:ph type="dt" sz="half" idx="10"/>
          </p:nvPr>
        </p:nvSpPr>
        <p:spPr/>
        <p:txBody>
          <a:bodyPr/>
          <a:lstStyle/>
          <a:p>
            <a:fld id="{813D38B6-D84A-462A-9896-C7A1E57641A9}" type="datetimeFigureOut">
              <a:rPr lang="es-ES" smtClean="0"/>
              <a:t>10/08/2022</a:t>
            </a:fld>
            <a:endParaRPr lang="es-ES"/>
          </a:p>
        </p:txBody>
      </p:sp>
      <p:sp>
        <p:nvSpPr>
          <p:cNvPr id="6" name="Marcador de pie de página 5">
            <a:extLst>
              <a:ext uri="{FF2B5EF4-FFF2-40B4-BE49-F238E27FC236}">
                <a16:creationId xmlns:a16="http://schemas.microsoft.com/office/drawing/2014/main" id="{316BE80B-C4C7-4FD5-B261-8B00319371C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3A1DFA8-EC4C-4A45-8198-95AEAA4BCB19}"/>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3066647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9020929-2543-4988-A091-9F3B23B7C3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E4D074C-F330-48FF-838B-3C3EF84E4C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ECC43BC-18C2-4C3B-A892-33DDC16E97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3D38B6-D84A-462A-9896-C7A1E57641A9}" type="datetimeFigureOut">
              <a:rPr lang="es-ES" smtClean="0"/>
              <a:t>10/08/2022</a:t>
            </a:fld>
            <a:endParaRPr lang="es-ES"/>
          </a:p>
        </p:txBody>
      </p:sp>
      <p:sp>
        <p:nvSpPr>
          <p:cNvPr id="5" name="Marcador de pie de página 4">
            <a:extLst>
              <a:ext uri="{FF2B5EF4-FFF2-40B4-BE49-F238E27FC236}">
                <a16:creationId xmlns:a16="http://schemas.microsoft.com/office/drawing/2014/main" id="{88D26265-9B14-43DA-936D-BC51B37DAF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6AF9C4FF-665A-4AC9-BEE9-1CB5BBBC86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7C2375-6C59-4BF8-AB72-2AC10AD24DFF}" type="slidenum">
              <a:rPr lang="es-ES" smtClean="0"/>
              <a:t>‹Nº›</a:t>
            </a:fld>
            <a:endParaRPr lang="es-ES"/>
          </a:p>
        </p:txBody>
      </p:sp>
    </p:spTree>
    <p:extLst>
      <p:ext uri="{BB962C8B-B14F-4D97-AF65-F5344CB8AC3E}">
        <p14:creationId xmlns:p14="http://schemas.microsoft.com/office/powerpoint/2010/main" val="2961971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BD67CCD6-4133-4D8C-B76C-118A2B028F51}"/>
              </a:ext>
            </a:extLst>
          </p:cNvPr>
          <p:cNvSpPr txBox="1">
            <a:spLocks noGrp="1" noRot="1" noMove="1" noResize="1" noEditPoints="1" noAdjustHandles="1" noChangeArrowheads="1" noChangeShapeType="1"/>
          </p:cNvSpPr>
          <p:nvPr/>
        </p:nvSpPr>
        <p:spPr>
          <a:xfrm>
            <a:off x="10284824" y="6456061"/>
            <a:ext cx="1780254" cy="307777"/>
          </a:xfrm>
          <a:prstGeom prst="rect">
            <a:avLst/>
          </a:prstGeom>
          <a:noFill/>
        </p:spPr>
        <p:txBody>
          <a:bodyPr wrap="square" rtlCol="0">
            <a:spAutoFit/>
          </a:bodyPr>
          <a:lstStyle/>
          <a:p>
            <a:pPr algn="r"/>
            <a:r>
              <a:rPr lang="es-ES" sz="1400" dirty="0">
                <a:solidFill>
                  <a:schemeClr val="accent1">
                    <a:lumMod val="75000"/>
                  </a:schemeClr>
                </a:solidFill>
                <a:latin typeface="Arial Narrow" panose="020B0606020202030204" pitchFamily="34" charset="0"/>
                <a:cs typeface="Arial" panose="020B0604020202020204" pitchFamily="34" charset="0"/>
              </a:rPr>
              <a:t>HERRAMIENTA 4.2.</a:t>
            </a:r>
          </a:p>
        </p:txBody>
      </p:sp>
      <p:sp>
        <p:nvSpPr>
          <p:cNvPr id="21" name="CuadroTexto 20">
            <a:extLst>
              <a:ext uri="{FF2B5EF4-FFF2-40B4-BE49-F238E27FC236}">
                <a16:creationId xmlns:a16="http://schemas.microsoft.com/office/drawing/2014/main" id="{D43BF9F0-64E9-4DDF-B8E3-E8A9AFC4B95E}"/>
              </a:ext>
            </a:extLst>
          </p:cNvPr>
          <p:cNvSpPr txBox="1">
            <a:spLocks noGrp="1" noRot="1" noMove="1" noResize="1" noEditPoints="1" noAdjustHandles="1" noChangeArrowheads="1" noChangeShapeType="1"/>
          </p:cNvSpPr>
          <p:nvPr/>
        </p:nvSpPr>
        <p:spPr>
          <a:xfrm>
            <a:off x="126922" y="151606"/>
            <a:ext cx="7867547" cy="615553"/>
          </a:xfrm>
          <a:prstGeom prst="rect">
            <a:avLst/>
          </a:prstGeom>
          <a:noFill/>
        </p:spPr>
        <p:txBody>
          <a:bodyPr wrap="square" rtlCol="0">
            <a:spAutoFit/>
          </a:bodyPr>
          <a:lstStyle/>
          <a:p>
            <a:r>
              <a:rPr lang="es-ES" sz="2000" b="1" dirty="0">
                <a:solidFill>
                  <a:schemeClr val="accent1">
                    <a:lumMod val="75000"/>
                  </a:schemeClr>
                </a:solidFill>
                <a:latin typeface="Arial Narrow" panose="020B0606020202030204" pitchFamily="34" charset="0"/>
                <a:cs typeface="Arial" panose="020B0604020202020204" pitchFamily="34" charset="0"/>
              </a:rPr>
              <a:t>MARKETING MIX</a:t>
            </a:r>
          </a:p>
          <a:p>
            <a:r>
              <a:rPr lang="es-ES" sz="1400" dirty="0">
                <a:solidFill>
                  <a:schemeClr val="accent1">
                    <a:lumMod val="75000"/>
                  </a:schemeClr>
                </a:solidFill>
                <a:latin typeface="Arial Narrow" panose="020B0606020202030204" pitchFamily="34" charset="0"/>
                <a:cs typeface="Arial" panose="020B0604020202020204" pitchFamily="34" charset="0"/>
              </a:rPr>
              <a:t>Con esta herramienta se diseñan las estrategias para lanzar el producto o servicio al mercado. </a:t>
            </a:r>
          </a:p>
        </p:txBody>
      </p:sp>
      <p:sp>
        <p:nvSpPr>
          <p:cNvPr id="2" name="CuadroTexto 1">
            <a:extLst>
              <a:ext uri="{FF2B5EF4-FFF2-40B4-BE49-F238E27FC236}">
                <a16:creationId xmlns:a16="http://schemas.microsoft.com/office/drawing/2014/main" id="{56CBF59C-7D7A-4698-9115-5CF095EB247F}"/>
              </a:ext>
            </a:extLst>
          </p:cNvPr>
          <p:cNvSpPr txBox="1"/>
          <p:nvPr/>
        </p:nvSpPr>
        <p:spPr>
          <a:xfrm>
            <a:off x="734921" y="1008983"/>
            <a:ext cx="10795228" cy="5216813"/>
          </a:xfrm>
          <a:prstGeom prst="rect">
            <a:avLst/>
          </a:prstGeom>
          <a:noFill/>
        </p:spPr>
        <p:txBody>
          <a:bodyPr wrap="square" rtlCol="0" anchor="ctr">
            <a:spAutoFit/>
          </a:bodyPr>
          <a:lstStyle/>
          <a:p>
            <a:pPr marL="342900" indent="-342900">
              <a:spcAft>
                <a:spcPts val="600"/>
              </a:spcAft>
              <a:buFont typeface="+mj-lt"/>
              <a:buAutoNum type="arabicPeriod"/>
            </a:pPr>
            <a:r>
              <a:rPr lang="es-ES" sz="1600" dirty="0">
                <a:latin typeface="Arial" panose="020B0604020202020204" pitchFamily="34" charset="0"/>
                <a:cs typeface="Arial" panose="020B0604020202020204" pitchFamily="34" charset="0"/>
              </a:rPr>
              <a:t>Revise el archivo de PowerPoint para que se familiarice con los elementos.</a:t>
            </a:r>
          </a:p>
          <a:p>
            <a:pPr marL="342900" indent="-342900">
              <a:spcAft>
                <a:spcPts val="600"/>
              </a:spcAft>
              <a:buFont typeface="+mj-lt"/>
              <a:buAutoNum type="arabicPeriod"/>
            </a:pPr>
            <a:r>
              <a:rPr lang="es-ES" sz="1600" dirty="0">
                <a:latin typeface="Arial" panose="020B0604020202020204" pitchFamily="34" charset="0"/>
                <a:cs typeface="Arial" panose="020B0604020202020204" pitchFamily="34" charset="0"/>
              </a:rPr>
              <a:t>Visualice el video que lo acompaña para que entienda como usar la herramienta.</a:t>
            </a:r>
          </a:p>
          <a:p>
            <a:pPr marL="342900" indent="-342900">
              <a:spcAft>
                <a:spcPts val="600"/>
              </a:spcAft>
              <a:buFont typeface="+mj-lt"/>
              <a:buAutoNum type="arabicPeriod"/>
            </a:pPr>
            <a:r>
              <a:rPr lang="es-ES" sz="1600" dirty="0">
                <a:latin typeface="Arial" panose="020B0604020202020204" pitchFamily="34" charset="0"/>
                <a:cs typeface="Arial" panose="020B0604020202020204" pitchFamily="34" charset="0"/>
              </a:rPr>
              <a:t>Lo primero que debe hacer es definir una página por cada producto o servicio que vaya a lanzar (o relanzar), recuerde que en este caso estamos buscando solucionar el reto propuesto en el módulo 2, téngalo siempre en mente. Para ello especifique en la parte superior el producto o el servicio y sus características principales.</a:t>
            </a:r>
          </a:p>
          <a:p>
            <a:pPr marL="342900" indent="-342900">
              <a:spcAft>
                <a:spcPts val="600"/>
              </a:spcAft>
              <a:buFont typeface="+mj-lt"/>
              <a:buAutoNum type="arabicPeriod"/>
            </a:pPr>
            <a:r>
              <a:rPr lang="es-ES" sz="1600" dirty="0">
                <a:latin typeface="Arial" panose="020B0604020202020204" pitchFamily="34" charset="0"/>
                <a:cs typeface="Arial" panose="020B0604020202020204" pitchFamily="34" charset="0"/>
              </a:rPr>
              <a:t>A continuación, ubique en los encabezados de las columnas (fila PEOPLE) de la herramienta cada uno de los perfiles persona que definió en la herramienta 4.1. Para cada uno de ellos planteará una mezcla de marketing. Añada un breve resumen de cada usuario.</a:t>
            </a:r>
          </a:p>
          <a:p>
            <a:pPr marL="342900" indent="-342900">
              <a:spcAft>
                <a:spcPts val="600"/>
              </a:spcAft>
              <a:buFont typeface="+mj-lt"/>
              <a:buAutoNum type="arabicPeriod"/>
            </a:pPr>
            <a:r>
              <a:rPr lang="es-ES" sz="1600" dirty="0">
                <a:latin typeface="Arial" panose="020B0604020202020204" pitchFamily="34" charset="0"/>
                <a:cs typeface="Arial" panose="020B0604020202020204" pitchFamily="34" charset="0"/>
              </a:rPr>
              <a:t>Ahora por cada una de las columnas rellene la información de las demás filas empezando por PROMOTION defina 2 o 3 ítems en los que establezca expectativas que espera cubrir para este usuario.</a:t>
            </a:r>
          </a:p>
          <a:p>
            <a:pPr marL="342900" indent="-342900">
              <a:spcAft>
                <a:spcPts val="600"/>
              </a:spcAft>
              <a:buFont typeface="+mj-lt"/>
              <a:buAutoNum type="arabicPeriod"/>
            </a:pPr>
            <a:r>
              <a:rPr lang="es-ES" sz="1600" dirty="0">
                <a:latin typeface="Arial" panose="020B0604020202020204" pitchFamily="34" charset="0"/>
                <a:cs typeface="Arial" panose="020B0604020202020204" pitchFamily="34" charset="0"/>
              </a:rPr>
              <a:t>Luego defina el PROCESS, determine cuales van a ser los puntos más llamativos dentro de los procesos que le llamarán la atención o le encontrará valor este usuario.</a:t>
            </a:r>
          </a:p>
          <a:p>
            <a:pPr marL="342900" indent="-342900">
              <a:spcAft>
                <a:spcPts val="600"/>
              </a:spcAft>
              <a:buFont typeface="+mj-lt"/>
              <a:buAutoNum type="arabicPeriod"/>
            </a:pPr>
            <a:r>
              <a:rPr lang="es-ES" sz="1600" dirty="0">
                <a:latin typeface="Arial" panose="020B0604020202020204" pitchFamily="34" charset="0"/>
                <a:cs typeface="Arial" panose="020B0604020202020204" pitchFamily="34" charset="0"/>
              </a:rPr>
              <a:t>En la fila PLACE especifique por qué medio se pondrá en contacto con el usuario o por dónde le enviará los contenidos y mensajes publicitarios.</a:t>
            </a:r>
          </a:p>
          <a:p>
            <a:pPr marL="342900" indent="-342900">
              <a:spcAft>
                <a:spcPts val="600"/>
              </a:spcAft>
              <a:buFont typeface="+mj-lt"/>
              <a:buAutoNum type="arabicPeriod"/>
            </a:pPr>
            <a:r>
              <a:rPr lang="es-ES" sz="1600" dirty="0">
                <a:latin typeface="Arial" panose="020B0604020202020204" pitchFamily="34" charset="0"/>
                <a:cs typeface="Arial" panose="020B0604020202020204" pitchFamily="34" charset="0"/>
              </a:rPr>
              <a:t>Finalmente, rellene la fila PRICE, allí no se trata de especificar concretamente el valor monetario, sino descuentos, tipos de tarifa, formas de pago, etc.</a:t>
            </a:r>
          </a:p>
          <a:p>
            <a:pPr marL="342900" indent="-342900">
              <a:spcAft>
                <a:spcPts val="600"/>
              </a:spcAft>
              <a:buFont typeface="+mj-lt"/>
              <a:buAutoNum type="arabicPeriod"/>
            </a:pPr>
            <a:r>
              <a:rPr lang="es-ES" sz="1600" dirty="0">
                <a:latin typeface="Arial" panose="020B0604020202020204" pitchFamily="34" charset="0"/>
                <a:cs typeface="Arial" panose="020B0604020202020204" pitchFamily="34" charset="0"/>
              </a:rPr>
              <a:t>Una vez haya completado la herramienta, guarde el archivo como un PDF.</a:t>
            </a:r>
          </a:p>
          <a:p>
            <a:pPr marL="342900" indent="-342900">
              <a:spcAft>
                <a:spcPts val="600"/>
              </a:spcAft>
              <a:buFont typeface="+mj-lt"/>
              <a:buAutoNum type="arabicPeriod"/>
            </a:pPr>
            <a:r>
              <a:rPr lang="es-ES" sz="1600" dirty="0">
                <a:latin typeface="Arial" panose="020B0604020202020204" pitchFamily="34" charset="0"/>
                <a:cs typeface="Arial" panose="020B0604020202020204" pitchFamily="34" charset="0"/>
              </a:rPr>
              <a:t>Suba el documento PDF a la tarea.</a:t>
            </a:r>
          </a:p>
        </p:txBody>
      </p:sp>
    </p:spTree>
    <p:extLst>
      <p:ext uri="{BB962C8B-B14F-4D97-AF65-F5344CB8AC3E}">
        <p14:creationId xmlns:p14="http://schemas.microsoft.com/office/powerpoint/2010/main" val="1345171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CuadroTexto 48">
            <a:extLst>
              <a:ext uri="{FF2B5EF4-FFF2-40B4-BE49-F238E27FC236}">
                <a16:creationId xmlns:a16="http://schemas.microsoft.com/office/drawing/2014/main" id="{945AE205-4EDB-1570-F2BB-61A3BF168A69}"/>
              </a:ext>
            </a:extLst>
          </p:cNvPr>
          <p:cNvSpPr txBox="1">
            <a:spLocks noGrp="1" noRot="1" noMove="1" noResize="1" noEditPoints="1" noAdjustHandles="1" noChangeArrowheads="1" noChangeShapeType="1"/>
          </p:cNvSpPr>
          <p:nvPr/>
        </p:nvSpPr>
        <p:spPr>
          <a:xfrm>
            <a:off x="420259" y="2010997"/>
            <a:ext cx="2899391" cy="1113840"/>
          </a:xfrm>
          <a:prstGeom prst="rect">
            <a:avLst/>
          </a:prstGeom>
          <a:solidFill>
            <a:schemeClr val="accent6">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0" name="CuadroTexto 49">
            <a:extLst>
              <a:ext uri="{FF2B5EF4-FFF2-40B4-BE49-F238E27FC236}">
                <a16:creationId xmlns:a16="http://schemas.microsoft.com/office/drawing/2014/main" id="{8CC53248-E011-48A9-8A00-6B95BAD9F769}"/>
              </a:ext>
            </a:extLst>
          </p:cNvPr>
          <p:cNvSpPr txBox="1">
            <a:spLocks noGrp="1" noRot="1" noMove="1" noResize="1" noEditPoints="1" noAdjustHandles="1" noChangeArrowheads="1" noChangeShapeType="1"/>
          </p:cNvSpPr>
          <p:nvPr/>
        </p:nvSpPr>
        <p:spPr>
          <a:xfrm>
            <a:off x="3319648" y="2010997"/>
            <a:ext cx="2899391" cy="1113840"/>
          </a:xfrm>
          <a:prstGeom prst="rect">
            <a:avLst/>
          </a:prstGeom>
          <a:solidFill>
            <a:schemeClr val="accent6">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1" name="CuadroTexto 50">
            <a:extLst>
              <a:ext uri="{FF2B5EF4-FFF2-40B4-BE49-F238E27FC236}">
                <a16:creationId xmlns:a16="http://schemas.microsoft.com/office/drawing/2014/main" id="{75DDEB5A-0642-5598-BE46-182B99F4546C}"/>
              </a:ext>
            </a:extLst>
          </p:cNvPr>
          <p:cNvSpPr txBox="1">
            <a:spLocks noGrp="1" noRot="1" noMove="1" noResize="1" noEditPoints="1" noAdjustHandles="1" noChangeArrowheads="1" noChangeShapeType="1"/>
          </p:cNvSpPr>
          <p:nvPr/>
        </p:nvSpPr>
        <p:spPr>
          <a:xfrm>
            <a:off x="6222405" y="2010997"/>
            <a:ext cx="2899391" cy="1113840"/>
          </a:xfrm>
          <a:prstGeom prst="rect">
            <a:avLst/>
          </a:prstGeom>
          <a:solidFill>
            <a:schemeClr val="accent6">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2" name="CuadroTexto 51">
            <a:extLst>
              <a:ext uri="{FF2B5EF4-FFF2-40B4-BE49-F238E27FC236}">
                <a16:creationId xmlns:a16="http://schemas.microsoft.com/office/drawing/2014/main" id="{73662D4D-1997-D1D3-8B09-C8DEDECA6C6A}"/>
              </a:ext>
            </a:extLst>
          </p:cNvPr>
          <p:cNvSpPr txBox="1">
            <a:spLocks noGrp="1" noRot="1" noMove="1" noResize="1" noEditPoints="1" noAdjustHandles="1" noChangeArrowheads="1" noChangeShapeType="1"/>
          </p:cNvSpPr>
          <p:nvPr/>
        </p:nvSpPr>
        <p:spPr>
          <a:xfrm>
            <a:off x="9121794" y="2010997"/>
            <a:ext cx="2899391" cy="1113840"/>
          </a:xfrm>
          <a:prstGeom prst="rect">
            <a:avLst/>
          </a:prstGeom>
          <a:solidFill>
            <a:schemeClr val="accent6">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3" name="CuadroTexto 52">
            <a:extLst>
              <a:ext uri="{FF2B5EF4-FFF2-40B4-BE49-F238E27FC236}">
                <a16:creationId xmlns:a16="http://schemas.microsoft.com/office/drawing/2014/main" id="{316BDC41-FAA9-C0C3-F73B-C3775235E806}"/>
              </a:ext>
            </a:extLst>
          </p:cNvPr>
          <p:cNvSpPr txBox="1">
            <a:spLocks noGrp="1" noRot="1" noMove="1" noResize="1" noEditPoints="1" noAdjustHandles="1" noChangeArrowheads="1" noChangeShapeType="1"/>
          </p:cNvSpPr>
          <p:nvPr/>
        </p:nvSpPr>
        <p:spPr>
          <a:xfrm>
            <a:off x="420259" y="3124836"/>
            <a:ext cx="2899391" cy="1105003"/>
          </a:xfrm>
          <a:prstGeom prst="rect">
            <a:avLst/>
          </a:prstGeom>
          <a:solidFill>
            <a:schemeClr val="accent4">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4" name="CuadroTexto 53">
            <a:extLst>
              <a:ext uri="{FF2B5EF4-FFF2-40B4-BE49-F238E27FC236}">
                <a16:creationId xmlns:a16="http://schemas.microsoft.com/office/drawing/2014/main" id="{2967DD73-423B-369F-EDF8-ACA444F40477}"/>
              </a:ext>
            </a:extLst>
          </p:cNvPr>
          <p:cNvSpPr txBox="1">
            <a:spLocks noGrp="1" noRot="1" noMove="1" noResize="1" noEditPoints="1" noAdjustHandles="1" noChangeArrowheads="1" noChangeShapeType="1"/>
          </p:cNvSpPr>
          <p:nvPr/>
        </p:nvSpPr>
        <p:spPr>
          <a:xfrm>
            <a:off x="3319648" y="3124836"/>
            <a:ext cx="2899391" cy="1105003"/>
          </a:xfrm>
          <a:prstGeom prst="rect">
            <a:avLst/>
          </a:prstGeom>
          <a:solidFill>
            <a:schemeClr val="accent4">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5" name="CuadroTexto 54">
            <a:extLst>
              <a:ext uri="{FF2B5EF4-FFF2-40B4-BE49-F238E27FC236}">
                <a16:creationId xmlns:a16="http://schemas.microsoft.com/office/drawing/2014/main" id="{1C45E02C-90EC-C790-5BF0-36BDA6354372}"/>
              </a:ext>
            </a:extLst>
          </p:cNvPr>
          <p:cNvSpPr txBox="1">
            <a:spLocks noGrp="1" noRot="1" noMove="1" noResize="1" noEditPoints="1" noAdjustHandles="1" noChangeArrowheads="1" noChangeShapeType="1"/>
          </p:cNvSpPr>
          <p:nvPr/>
        </p:nvSpPr>
        <p:spPr>
          <a:xfrm>
            <a:off x="6222405" y="3124836"/>
            <a:ext cx="2899391" cy="1105003"/>
          </a:xfrm>
          <a:prstGeom prst="rect">
            <a:avLst/>
          </a:prstGeom>
          <a:solidFill>
            <a:schemeClr val="accent4">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6" name="CuadroTexto 55">
            <a:extLst>
              <a:ext uri="{FF2B5EF4-FFF2-40B4-BE49-F238E27FC236}">
                <a16:creationId xmlns:a16="http://schemas.microsoft.com/office/drawing/2014/main" id="{48DF54E8-734A-6940-E9F6-368D14DF5889}"/>
              </a:ext>
            </a:extLst>
          </p:cNvPr>
          <p:cNvSpPr txBox="1">
            <a:spLocks noGrp="1" noRot="1" noMove="1" noResize="1" noEditPoints="1" noAdjustHandles="1" noChangeArrowheads="1" noChangeShapeType="1"/>
          </p:cNvSpPr>
          <p:nvPr/>
        </p:nvSpPr>
        <p:spPr>
          <a:xfrm>
            <a:off x="9121794" y="3124836"/>
            <a:ext cx="2899391" cy="1105003"/>
          </a:xfrm>
          <a:prstGeom prst="rect">
            <a:avLst/>
          </a:prstGeom>
          <a:solidFill>
            <a:schemeClr val="accent4">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7" name="CuadroTexto 56">
            <a:extLst>
              <a:ext uri="{FF2B5EF4-FFF2-40B4-BE49-F238E27FC236}">
                <a16:creationId xmlns:a16="http://schemas.microsoft.com/office/drawing/2014/main" id="{C5DF2E15-8485-CD96-10F7-D7D8887C0D6D}"/>
              </a:ext>
            </a:extLst>
          </p:cNvPr>
          <p:cNvSpPr txBox="1">
            <a:spLocks noGrp="1" noRot="1" noMove="1" noResize="1" noEditPoints="1" noAdjustHandles="1" noChangeArrowheads="1" noChangeShapeType="1"/>
          </p:cNvSpPr>
          <p:nvPr/>
        </p:nvSpPr>
        <p:spPr>
          <a:xfrm>
            <a:off x="420259" y="4230415"/>
            <a:ext cx="2899391" cy="1113840"/>
          </a:xfrm>
          <a:prstGeom prst="rect">
            <a:avLst/>
          </a:prstGeom>
          <a:solidFill>
            <a:schemeClr val="accent2">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8" name="CuadroTexto 57">
            <a:extLst>
              <a:ext uri="{FF2B5EF4-FFF2-40B4-BE49-F238E27FC236}">
                <a16:creationId xmlns:a16="http://schemas.microsoft.com/office/drawing/2014/main" id="{067023D7-1813-C615-F123-36B91B852C7E}"/>
              </a:ext>
            </a:extLst>
          </p:cNvPr>
          <p:cNvSpPr txBox="1">
            <a:spLocks noGrp="1" noRot="1" noMove="1" noResize="1" noEditPoints="1" noAdjustHandles="1" noChangeArrowheads="1" noChangeShapeType="1"/>
          </p:cNvSpPr>
          <p:nvPr/>
        </p:nvSpPr>
        <p:spPr>
          <a:xfrm>
            <a:off x="3319648" y="4230415"/>
            <a:ext cx="2899391" cy="1113840"/>
          </a:xfrm>
          <a:prstGeom prst="rect">
            <a:avLst/>
          </a:prstGeom>
          <a:solidFill>
            <a:schemeClr val="accent2">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9" name="CuadroTexto 58">
            <a:extLst>
              <a:ext uri="{FF2B5EF4-FFF2-40B4-BE49-F238E27FC236}">
                <a16:creationId xmlns:a16="http://schemas.microsoft.com/office/drawing/2014/main" id="{8237CF41-B9DB-0474-61CC-D39014F2BA48}"/>
              </a:ext>
            </a:extLst>
          </p:cNvPr>
          <p:cNvSpPr txBox="1">
            <a:spLocks noGrp="1" noRot="1" noMove="1" noResize="1" noEditPoints="1" noAdjustHandles="1" noChangeArrowheads="1" noChangeShapeType="1"/>
          </p:cNvSpPr>
          <p:nvPr/>
        </p:nvSpPr>
        <p:spPr>
          <a:xfrm>
            <a:off x="6222405" y="4230415"/>
            <a:ext cx="2899391" cy="1113840"/>
          </a:xfrm>
          <a:prstGeom prst="rect">
            <a:avLst/>
          </a:prstGeom>
          <a:solidFill>
            <a:schemeClr val="accent2">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60" name="CuadroTexto 59">
            <a:extLst>
              <a:ext uri="{FF2B5EF4-FFF2-40B4-BE49-F238E27FC236}">
                <a16:creationId xmlns:a16="http://schemas.microsoft.com/office/drawing/2014/main" id="{6A306993-E37F-E8E2-4947-6FFD54212A04}"/>
              </a:ext>
            </a:extLst>
          </p:cNvPr>
          <p:cNvSpPr txBox="1">
            <a:spLocks noGrp="1" noRot="1" noMove="1" noResize="1" noEditPoints="1" noAdjustHandles="1" noChangeArrowheads="1" noChangeShapeType="1"/>
          </p:cNvSpPr>
          <p:nvPr/>
        </p:nvSpPr>
        <p:spPr>
          <a:xfrm>
            <a:off x="9121794" y="4230415"/>
            <a:ext cx="2899391" cy="1113840"/>
          </a:xfrm>
          <a:prstGeom prst="rect">
            <a:avLst/>
          </a:prstGeom>
          <a:solidFill>
            <a:schemeClr val="accent2">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61" name="CuadroTexto 60">
            <a:extLst>
              <a:ext uri="{FF2B5EF4-FFF2-40B4-BE49-F238E27FC236}">
                <a16:creationId xmlns:a16="http://schemas.microsoft.com/office/drawing/2014/main" id="{BDC8191A-0C8F-E197-F22F-1039D78D2D0B}"/>
              </a:ext>
            </a:extLst>
          </p:cNvPr>
          <p:cNvSpPr txBox="1">
            <a:spLocks noGrp="1" noRot="1" noMove="1" noResize="1" noEditPoints="1" noAdjustHandles="1" noChangeArrowheads="1" noChangeShapeType="1"/>
          </p:cNvSpPr>
          <p:nvPr/>
        </p:nvSpPr>
        <p:spPr>
          <a:xfrm>
            <a:off x="420259" y="5366621"/>
            <a:ext cx="2899391" cy="1113840"/>
          </a:xfrm>
          <a:prstGeom prst="rect">
            <a:avLst/>
          </a:prstGeom>
          <a:solidFill>
            <a:schemeClr val="accent5">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62" name="CuadroTexto 61">
            <a:extLst>
              <a:ext uri="{FF2B5EF4-FFF2-40B4-BE49-F238E27FC236}">
                <a16:creationId xmlns:a16="http://schemas.microsoft.com/office/drawing/2014/main" id="{B392D850-80EE-8E3A-E62E-BF17ACA0F330}"/>
              </a:ext>
            </a:extLst>
          </p:cNvPr>
          <p:cNvSpPr txBox="1">
            <a:spLocks noGrp="1" noRot="1" noMove="1" noResize="1" noEditPoints="1" noAdjustHandles="1" noChangeArrowheads="1" noChangeShapeType="1"/>
          </p:cNvSpPr>
          <p:nvPr/>
        </p:nvSpPr>
        <p:spPr>
          <a:xfrm>
            <a:off x="3319648" y="5366621"/>
            <a:ext cx="2899391" cy="1113840"/>
          </a:xfrm>
          <a:prstGeom prst="rect">
            <a:avLst/>
          </a:prstGeom>
          <a:solidFill>
            <a:schemeClr val="accent5">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63" name="CuadroTexto 62">
            <a:extLst>
              <a:ext uri="{FF2B5EF4-FFF2-40B4-BE49-F238E27FC236}">
                <a16:creationId xmlns:a16="http://schemas.microsoft.com/office/drawing/2014/main" id="{04C223A2-3C69-C019-5584-E7CBAF321242}"/>
              </a:ext>
            </a:extLst>
          </p:cNvPr>
          <p:cNvSpPr txBox="1">
            <a:spLocks noGrp="1" noRot="1" noMove="1" noResize="1" noEditPoints="1" noAdjustHandles="1" noChangeArrowheads="1" noChangeShapeType="1"/>
          </p:cNvSpPr>
          <p:nvPr/>
        </p:nvSpPr>
        <p:spPr>
          <a:xfrm>
            <a:off x="6222405" y="5366621"/>
            <a:ext cx="2899391" cy="1113840"/>
          </a:xfrm>
          <a:prstGeom prst="rect">
            <a:avLst/>
          </a:prstGeom>
          <a:solidFill>
            <a:schemeClr val="accent5">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64" name="CuadroTexto 63">
            <a:extLst>
              <a:ext uri="{FF2B5EF4-FFF2-40B4-BE49-F238E27FC236}">
                <a16:creationId xmlns:a16="http://schemas.microsoft.com/office/drawing/2014/main" id="{D04992E1-BED1-E8E0-6C8C-5513F0061EB5}"/>
              </a:ext>
            </a:extLst>
          </p:cNvPr>
          <p:cNvSpPr txBox="1">
            <a:spLocks noGrp="1" noRot="1" noMove="1" noResize="1" noEditPoints="1" noAdjustHandles="1" noChangeArrowheads="1" noChangeShapeType="1"/>
          </p:cNvSpPr>
          <p:nvPr/>
        </p:nvSpPr>
        <p:spPr>
          <a:xfrm>
            <a:off x="9121794" y="5366621"/>
            <a:ext cx="2899391" cy="1113840"/>
          </a:xfrm>
          <a:prstGeom prst="rect">
            <a:avLst/>
          </a:prstGeom>
          <a:solidFill>
            <a:schemeClr val="accent5">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29" name="CuadroTexto 28">
            <a:extLst>
              <a:ext uri="{FF2B5EF4-FFF2-40B4-BE49-F238E27FC236}">
                <a16:creationId xmlns:a16="http://schemas.microsoft.com/office/drawing/2014/main" id="{ED833874-8E0A-EE6A-1604-7B24ED54E355}"/>
              </a:ext>
            </a:extLst>
          </p:cNvPr>
          <p:cNvSpPr txBox="1">
            <a:spLocks noGrp="1" noRot="1" noMove="1" noResize="1" noEditPoints="1" noAdjustHandles="1" noChangeArrowheads="1" noChangeShapeType="1"/>
          </p:cNvSpPr>
          <p:nvPr/>
        </p:nvSpPr>
        <p:spPr>
          <a:xfrm>
            <a:off x="420259" y="1371611"/>
            <a:ext cx="2899391" cy="641990"/>
          </a:xfrm>
          <a:prstGeom prst="rect">
            <a:avLst/>
          </a:prstGeom>
          <a:solidFill>
            <a:schemeClr val="bg1">
              <a:lumMod val="85000"/>
            </a:schemeClr>
          </a:solidFill>
          <a:ln w="6350">
            <a:noFill/>
          </a:ln>
        </p:spPr>
        <p:txBody>
          <a:bodyPr wrap="none" rtlCol="0" anchor="ctr">
            <a:noAutofit/>
          </a:bodyPr>
          <a:lstStyle/>
          <a:p>
            <a:pPr algn="ctr"/>
            <a:r>
              <a:rPr lang="es-ES" sz="1400" b="1" dirty="0">
                <a:latin typeface="Arial Narrow" panose="020B0606020202030204" pitchFamily="34" charset="0"/>
                <a:cs typeface="Arial" panose="020B0604020202020204" pitchFamily="34" charset="0"/>
              </a:rPr>
              <a:t>USUARIO 1</a:t>
            </a:r>
          </a:p>
          <a:p>
            <a:pPr algn="ctr"/>
            <a:r>
              <a:rPr lang="es-ES" sz="1100" dirty="0">
                <a:latin typeface="Arial Narrow" panose="020B0606020202030204" pitchFamily="34" charset="0"/>
                <a:cs typeface="Arial" panose="020B0604020202020204" pitchFamily="34" charset="0"/>
              </a:rPr>
              <a:t>Breve descripción</a:t>
            </a:r>
          </a:p>
        </p:txBody>
      </p:sp>
      <p:sp>
        <p:nvSpPr>
          <p:cNvPr id="30" name="CuadroTexto 29">
            <a:extLst>
              <a:ext uri="{FF2B5EF4-FFF2-40B4-BE49-F238E27FC236}">
                <a16:creationId xmlns:a16="http://schemas.microsoft.com/office/drawing/2014/main" id="{1EEC1F36-3522-DF20-D3D1-B804F54806C6}"/>
              </a:ext>
            </a:extLst>
          </p:cNvPr>
          <p:cNvSpPr txBox="1">
            <a:spLocks noGrp="1" noRot="1" noMove="1" noResize="1" noEditPoints="1" noAdjustHandles="1" noChangeArrowheads="1" noChangeShapeType="1"/>
          </p:cNvSpPr>
          <p:nvPr/>
        </p:nvSpPr>
        <p:spPr>
          <a:xfrm>
            <a:off x="3319648" y="1371611"/>
            <a:ext cx="2899391" cy="641990"/>
          </a:xfrm>
          <a:prstGeom prst="rect">
            <a:avLst/>
          </a:prstGeom>
          <a:solidFill>
            <a:schemeClr val="bg1">
              <a:lumMod val="85000"/>
            </a:schemeClr>
          </a:solidFill>
          <a:ln w="6350">
            <a:no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USUARIO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Breve descripción</a:t>
            </a:r>
          </a:p>
        </p:txBody>
      </p:sp>
      <p:sp>
        <p:nvSpPr>
          <p:cNvPr id="32" name="CuadroTexto 31">
            <a:extLst>
              <a:ext uri="{FF2B5EF4-FFF2-40B4-BE49-F238E27FC236}">
                <a16:creationId xmlns:a16="http://schemas.microsoft.com/office/drawing/2014/main" id="{A93B461C-4EFD-95A6-1B1A-FC80E75A58BB}"/>
              </a:ext>
            </a:extLst>
          </p:cNvPr>
          <p:cNvSpPr txBox="1">
            <a:spLocks noGrp="1" noRot="1" noMove="1" noResize="1" noEditPoints="1" noAdjustHandles="1" noChangeArrowheads="1" noChangeShapeType="1"/>
          </p:cNvSpPr>
          <p:nvPr/>
        </p:nvSpPr>
        <p:spPr>
          <a:xfrm>
            <a:off x="6222405" y="1371611"/>
            <a:ext cx="2899391" cy="641990"/>
          </a:xfrm>
          <a:prstGeom prst="rect">
            <a:avLst/>
          </a:prstGeom>
          <a:solidFill>
            <a:schemeClr val="bg1">
              <a:lumMod val="85000"/>
            </a:schemeClr>
          </a:solidFill>
          <a:ln w="6350">
            <a:no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USUARIO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Breve descripción</a:t>
            </a:r>
          </a:p>
        </p:txBody>
      </p:sp>
      <p:sp>
        <p:nvSpPr>
          <p:cNvPr id="33" name="CuadroTexto 32">
            <a:extLst>
              <a:ext uri="{FF2B5EF4-FFF2-40B4-BE49-F238E27FC236}">
                <a16:creationId xmlns:a16="http://schemas.microsoft.com/office/drawing/2014/main" id="{687FE6EB-6426-70AE-7A37-D3087655C5FD}"/>
              </a:ext>
            </a:extLst>
          </p:cNvPr>
          <p:cNvSpPr txBox="1">
            <a:spLocks noGrp="1" noRot="1" noMove="1" noResize="1" noEditPoints="1" noAdjustHandles="1" noChangeArrowheads="1" noChangeShapeType="1"/>
          </p:cNvSpPr>
          <p:nvPr/>
        </p:nvSpPr>
        <p:spPr>
          <a:xfrm>
            <a:off x="9121794" y="1371611"/>
            <a:ext cx="2899391" cy="641990"/>
          </a:xfrm>
          <a:prstGeom prst="rect">
            <a:avLst/>
          </a:prstGeom>
          <a:solidFill>
            <a:schemeClr val="bg1">
              <a:lumMod val="85000"/>
            </a:schemeClr>
          </a:solidFill>
          <a:ln w="6350">
            <a:no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USUARIO 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Breve descripción</a:t>
            </a:r>
          </a:p>
        </p:txBody>
      </p:sp>
      <p:sp>
        <p:nvSpPr>
          <p:cNvPr id="14" name="CuadroTexto 13">
            <a:extLst>
              <a:ext uri="{FF2B5EF4-FFF2-40B4-BE49-F238E27FC236}">
                <a16:creationId xmlns:a16="http://schemas.microsoft.com/office/drawing/2014/main" id="{BD67CCD6-4133-4D8C-B76C-118A2B028F51}"/>
              </a:ext>
            </a:extLst>
          </p:cNvPr>
          <p:cNvSpPr txBox="1">
            <a:spLocks noGrp="1" noRot="1" noMove="1" noResize="1" noEditPoints="1" noAdjustHandles="1" noChangeArrowheads="1" noChangeShapeType="1"/>
          </p:cNvSpPr>
          <p:nvPr/>
        </p:nvSpPr>
        <p:spPr>
          <a:xfrm>
            <a:off x="10284824" y="6456061"/>
            <a:ext cx="1780254" cy="307777"/>
          </a:xfrm>
          <a:prstGeom prst="rect">
            <a:avLst/>
          </a:prstGeom>
          <a:noFill/>
        </p:spPr>
        <p:txBody>
          <a:bodyPr wrap="square" rtlCol="0">
            <a:spAutoFit/>
          </a:bodyPr>
          <a:lstStyle/>
          <a:p>
            <a:pPr algn="r"/>
            <a:r>
              <a:rPr lang="es-ES" sz="1400" dirty="0">
                <a:solidFill>
                  <a:schemeClr val="accent1">
                    <a:lumMod val="75000"/>
                  </a:schemeClr>
                </a:solidFill>
                <a:latin typeface="Arial Narrow" panose="020B0606020202030204" pitchFamily="34" charset="0"/>
                <a:cs typeface="Arial" panose="020B0604020202020204" pitchFamily="34" charset="0"/>
              </a:rPr>
              <a:t>HERRAMIENTA 4.2.</a:t>
            </a:r>
          </a:p>
        </p:txBody>
      </p:sp>
      <p:sp>
        <p:nvSpPr>
          <p:cNvPr id="21" name="CuadroTexto 20">
            <a:extLst>
              <a:ext uri="{FF2B5EF4-FFF2-40B4-BE49-F238E27FC236}">
                <a16:creationId xmlns:a16="http://schemas.microsoft.com/office/drawing/2014/main" id="{D43BF9F0-64E9-4DDF-B8E3-E8A9AFC4B95E}"/>
              </a:ext>
            </a:extLst>
          </p:cNvPr>
          <p:cNvSpPr txBox="1">
            <a:spLocks noGrp="1" noRot="1" noMove="1" noResize="1" noEditPoints="1" noAdjustHandles="1" noChangeArrowheads="1" noChangeShapeType="1"/>
          </p:cNvSpPr>
          <p:nvPr/>
        </p:nvSpPr>
        <p:spPr>
          <a:xfrm>
            <a:off x="126922" y="151606"/>
            <a:ext cx="8067844" cy="615553"/>
          </a:xfrm>
          <a:prstGeom prst="rect">
            <a:avLst/>
          </a:prstGeom>
          <a:noFill/>
        </p:spPr>
        <p:txBody>
          <a:bodyPr wrap="square" rtlCol="0">
            <a:spAutoFit/>
          </a:bodyPr>
          <a:lstStyle/>
          <a:p>
            <a:r>
              <a:rPr lang="es-ES" sz="2000" b="1" dirty="0">
                <a:solidFill>
                  <a:schemeClr val="accent1">
                    <a:lumMod val="75000"/>
                  </a:schemeClr>
                </a:solidFill>
                <a:latin typeface="Arial Narrow" panose="020B0606020202030204" pitchFamily="34" charset="0"/>
                <a:cs typeface="Arial" panose="020B0604020202020204" pitchFamily="34" charset="0"/>
              </a:rPr>
              <a:t>CUSTOMER JOURNEY CANVAS</a:t>
            </a:r>
          </a:p>
          <a:p>
            <a:r>
              <a:rPr lang="es-ES" sz="1400" dirty="0">
                <a:solidFill>
                  <a:schemeClr val="accent1">
                    <a:lumMod val="75000"/>
                  </a:schemeClr>
                </a:solidFill>
                <a:latin typeface="Arial Narrow" panose="020B0606020202030204" pitchFamily="34" charset="0"/>
                <a:cs typeface="Arial" panose="020B0604020202020204" pitchFamily="34" charset="0"/>
              </a:rPr>
              <a:t>Esta herramienta permite analizar la experiencia actual que están teniendo los usuarios con sus productos o servicios.</a:t>
            </a:r>
          </a:p>
        </p:txBody>
      </p:sp>
      <p:sp>
        <p:nvSpPr>
          <p:cNvPr id="22" name="CuadroTexto 21">
            <a:extLst>
              <a:ext uri="{FF2B5EF4-FFF2-40B4-BE49-F238E27FC236}">
                <a16:creationId xmlns:a16="http://schemas.microsoft.com/office/drawing/2014/main" id="{DA38A963-FA27-F922-0BB8-DEEAFAE8B9C4}"/>
              </a:ext>
            </a:extLst>
          </p:cNvPr>
          <p:cNvSpPr txBox="1">
            <a:spLocks noGrp="1" noRot="1" noMove="1" noResize="1" noEditPoints="1" noAdjustHandles="1" noChangeArrowheads="1" noChangeShapeType="1"/>
          </p:cNvSpPr>
          <p:nvPr/>
        </p:nvSpPr>
        <p:spPr>
          <a:xfrm rot="16200000">
            <a:off x="-235162" y="3577852"/>
            <a:ext cx="1112818" cy="215444"/>
          </a:xfrm>
          <a:prstGeom prst="rect">
            <a:avLst/>
          </a:prstGeom>
          <a:noFill/>
        </p:spPr>
        <p:txBody>
          <a:bodyPr wrap="square">
            <a:spAutoFit/>
          </a:bodyPr>
          <a:lstStyle/>
          <a:p>
            <a:pPr algn="ctr"/>
            <a:r>
              <a:rPr lang="es-ES" sz="800" b="1" dirty="0">
                <a:solidFill>
                  <a:schemeClr val="accent4">
                    <a:lumMod val="75000"/>
                  </a:schemeClr>
                </a:solidFill>
                <a:latin typeface="Arial Narrow" panose="020B0606020202030204" pitchFamily="34" charset="0"/>
                <a:cs typeface="Arial" panose="020B0604020202020204" pitchFamily="34" charset="0"/>
              </a:rPr>
              <a:t>PROCESS</a:t>
            </a:r>
            <a:endParaRPr lang="es-ES" sz="800" dirty="0">
              <a:solidFill>
                <a:schemeClr val="accent4">
                  <a:lumMod val="75000"/>
                </a:schemeClr>
              </a:solidFill>
            </a:endParaRPr>
          </a:p>
        </p:txBody>
      </p:sp>
      <p:cxnSp>
        <p:nvCxnSpPr>
          <p:cNvPr id="31" name="Conector recto 30">
            <a:extLst>
              <a:ext uri="{FF2B5EF4-FFF2-40B4-BE49-F238E27FC236}">
                <a16:creationId xmlns:a16="http://schemas.microsoft.com/office/drawing/2014/main" id="{F3FFC139-201B-CA16-7916-BC6236509EE1}"/>
              </a:ext>
            </a:extLst>
          </p:cNvPr>
          <p:cNvCxnSpPr>
            <a:cxnSpLocks noGrp="1" noRot="1" noMove="1" noResize="1" noEditPoints="1" noAdjustHandles="1" noChangeArrowheads="1" noChangeShapeType="1"/>
          </p:cNvCxnSpPr>
          <p:nvPr/>
        </p:nvCxnSpPr>
        <p:spPr>
          <a:xfrm>
            <a:off x="200294" y="5344255"/>
            <a:ext cx="11817532"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sp>
        <p:nvSpPr>
          <p:cNvPr id="41" name="CuadroTexto 40">
            <a:extLst>
              <a:ext uri="{FF2B5EF4-FFF2-40B4-BE49-F238E27FC236}">
                <a16:creationId xmlns:a16="http://schemas.microsoft.com/office/drawing/2014/main" id="{627E4910-73CF-4827-7009-B90D456DC8F8}"/>
              </a:ext>
            </a:extLst>
          </p:cNvPr>
          <p:cNvSpPr txBox="1">
            <a:spLocks noGrp="1" noRot="1" noMove="1" noResize="1" noEditPoints="1" noAdjustHandles="1" noChangeArrowheads="1" noChangeShapeType="1"/>
          </p:cNvSpPr>
          <p:nvPr/>
        </p:nvSpPr>
        <p:spPr>
          <a:xfrm rot="16200000">
            <a:off x="-235162" y="4684891"/>
            <a:ext cx="1112818" cy="215444"/>
          </a:xfrm>
          <a:prstGeom prst="rect">
            <a:avLst/>
          </a:prstGeom>
          <a:noFill/>
        </p:spPr>
        <p:txBody>
          <a:bodyPr wrap="square">
            <a:spAutoFit/>
          </a:bodyPr>
          <a:lstStyle/>
          <a:p>
            <a:pPr algn="ctr"/>
            <a:r>
              <a:rPr lang="es-ES" sz="800" b="1" dirty="0">
                <a:solidFill>
                  <a:schemeClr val="accent2">
                    <a:lumMod val="75000"/>
                  </a:schemeClr>
                </a:solidFill>
                <a:latin typeface="Arial Narrow" panose="020B0606020202030204" pitchFamily="34" charset="0"/>
                <a:cs typeface="Arial" panose="020B0604020202020204" pitchFamily="34" charset="0"/>
              </a:rPr>
              <a:t>PLACE</a:t>
            </a:r>
            <a:endParaRPr lang="es-ES" sz="800" dirty="0">
              <a:solidFill>
                <a:schemeClr val="accent2">
                  <a:lumMod val="75000"/>
                </a:schemeClr>
              </a:solidFill>
            </a:endParaRPr>
          </a:p>
        </p:txBody>
      </p:sp>
      <p:sp>
        <p:nvSpPr>
          <p:cNvPr id="42" name="CuadroTexto 41">
            <a:extLst>
              <a:ext uri="{FF2B5EF4-FFF2-40B4-BE49-F238E27FC236}">
                <a16:creationId xmlns:a16="http://schemas.microsoft.com/office/drawing/2014/main" id="{CF5C2C70-AC7E-23C7-4760-BBA9055B4706}"/>
              </a:ext>
            </a:extLst>
          </p:cNvPr>
          <p:cNvSpPr txBox="1">
            <a:spLocks noGrp="1" noRot="1" noMove="1" noResize="1" noEditPoints="1" noAdjustHandles="1" noChangeArrowheads="1" noChangeShapeType="1"/>
          </p:cNvSpPr>
          <p:nvPr/>
        </p:nvSpPr>
        <p:spPr>
          <a:xfrm rot="16200000">
            <a:off x="-235162" y="2457080"/>
            <a:ext cx="1112818" cy="215444"/>
          </a:xfrm>
          <a:prstGeom prst="rect">
            <a:avLst/>
          </a:prstGeom>
          <a:noFill/>
        </p:spPr>
        <p:txBody>
          <a:bodyPr wrap="square">
            <a:spAutoFit/>
          </a:bodyPr>
          <a:lstStyle/>
          <a:p>
            <a:pPr algn="ctr"/>
            <a:r>
              <a:rPr lang="es-ES" sz="800" b="1" dirty="0">
                <a:solidFill>
                  <a:schemeClr val="accent6">
                    <a:lumMod val="75000"/>
                  </a:schemeClr>
                </a:solidFill>
                <a:latin typeface="Arial Narrow" panose="020B0606020202030204" pitchFamily="34" charset="0"/>
                <a:cs typeface="Arial" panose="020B0604020202020204" pitchFamily="34" charset="0"/>
              </a:rPr>
              <a:t>PROMOTION</a:t>
            </a:r>
            <a:endParaRPr lang="es-ES" sz="800" dirty="0">
              <a:solidFill>
                <a:schemeClr val="accent6">
                  <a:lumMod val="75000"/>
                </a:schemeClr>
              </a:solidFill>
            </a:endParaRPr>
          </a:p>
        </p:txBody>
      </p:sp>
      <p:sp>
        <p:nvSpPr>
          <p:cNvPr id="44" name="CuadroTexto 43">
            <a:extLst>
              <a:ext uri="{FF2B5EF4-FFF2-40B4-BE49-F238E27FC236}">
                <a16:creationId xmlns:a16="http://schemas.microsoft.com/office/drawing/2014/main" id="{9BACB200-D95A-BD90-6878-AED6F49EAC3D}"/>
              </a:ext>
            </a:extLst>
          </p:cNvPr>
          <p:cNvSpPr txBox="1">
            <a:spLocks noGrp="1" noRot="1" noMove="1" noResize="1" noEditPoints="1" noAdjustHandles="1" noChangeArrowheads="1" noChangeShapeType="1"/>
          </p:cNvSpPr>
          <p:nvPr/>
        </p:nvSpPr>
        <p:spPr>
          <a:xfrm rot="16200000">
            <a:off x="-235162" y="5791930"/>
            <a:ext cx="1112818" cy="215444"/>
          </a:xfrm>
          <a:prstGeom prst="rect">
            <a:avLst/>
          </a:prstGeom>
          <a:noFill/>
        </p:spPr>
        <p:txBody>
          <a:bodyPr wrap="square">
            <a:spAutoFit/>
          </a:bodyPr>
          <a:lstStyle/>
          <a:p>
            <a:pPr algn="ctr"/>
            <a:r>
              <a:rPr lang="es-ES" sz="800" b="1" dirty="0">
                <a:solidFill>
                  <a:schemeClr val="accent5">
                    <a:lumMod val="75000"/>
                  </a:schemeClr>
                </a:solidFill>
                <a:latin typeface="Arial Narrow" panose="020B0606020202030204" pitchFamily="34" charset="0"/>
                <a:cs typeface="Arial" panose="020B0604020202020204" pitchFamily="34" charset="0"/>
              </a:rPr>
              <a:t>PRICE</a:t>
            </a:r>
            <a:endParaRPr lang="es-ES" sz="800" dirty="0">
              <a:solidFill>
                <a:schemeClr val="accent5">
                  <a:lumMod val="75000"/>
                </a:schemeClr>
              </a:solidFill>
            </a:endParaRPr>
          </a:p>
        </p:txBody>
      </p:sp>
      <p:cxnSp>
        <p:nvCxnSpPr>
          <p:cNvPr id="120" name="Conector recto 119">
            <a:extLst>
              <a:ext uri="{FF2B5EF4-FFF2-40B4-BE49-F238E27FC236}">
                <a16:creationId xmlns:a16="http://schemas.microsoft.com/office/drawing/2014/main" id="{0137F018-753A-5382-EE5D-826AC7D109D7}"/>
              </a:ext>
            </a:extLst>
          </p:cNvPr>
          <p:cNvCxnSpPr>
            <a:cxnSpLocks noGrp="1" noRot="1" noMove="1" noResize="1" noEditPoints="1" noAdjustHandles="1" noChangeArrowheads="1" noChangeShapeType="1"/>
          </p:cNvCxnSpPr>
          <p:nvPr/>
        </p:nvCxnSpPr>
        <p:spPr>
          <a:xfrm>
            <a:off x="200294" y="1371611"/>
            <a:ext cx="11817532"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133" name="Conector recto 132">
            <a:extLst>
              <a:ext uri="{FF2B5EF4-FFF2-40B4-BE49-F238E27FC236}">
                <a16:creationId xmlns:a16="http://schemas.microsoft.com/office/drawing/2014/main" id="{4CD4ECDB-F00A-5D01-B282-0AAD2BF15639}"/>
              </a:ext>
            </a:extLst>
          </p:cNvPr>
          <p:cNvCxnSpPr>
            <a:cxnSpLocks noGrp="1" noRot="1" noMove="1" noResize="1" noEditPoints="1" noAdjustHandles="1" noChangeArrowheads="1" noChangeShapeType="1"/>
          </p:cNvCxnSpPr>
          <p:nvPr/>
        </p:nvCxnSpPr>
        <p:spPr>
          <a:xfrm>
            <a:off x="200294" y="6456061"/>
            <a:ext cx="11817532"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134" name="Conector recto 133">
            <a:extLst>
              <a:ext uri="{FF2B5EF4-FFF2-40B4-BE49-F238E27FC236}">
                <a16:creationId xmlns:a16="http://schemas.microsoft.com/office/drawing/2014/main" id="{98A103CE-F5F5-EFA2-DB4E-EBADFBA10694}"/>
              </a:ext>
            </a:extLst>
          </p:cNvPr>
          <p:cNvCxnSpPr>
            <a:cxnSpLocks noGrp="1" noRot="1" noMove="1" noResize="1" noEditPoints="1" noAdjustHandles="1" noChangeArrowheads="1" noChangeShapeType="1"/>
          </p:cNvCxnSpPr>
          <p:nvPr/>
        </p:nvCxnSpPr>
        <p:spPr>
          <a:xfrm>
            <a:off x="200294" y="4232447"/>
            <a:ext cx="11817532"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35" name="Conector recto 134">
            <a:extLst>
              <a:ext uri="{FF2B5EF4-FFF2-40B4-BE49-F238E27FC236}">
                <a16:creationId xmlns:a16="http://schemas.microsoft.com/office/drawing/2014/main" id="{010C42A9-107C-8B8D-56F1-51884A2EF12F}"/>
              </a:ext>
            </a:extLst>
          </p:cNvPr>
          <p:cNvCxnSpPr>
            <a:cxnSpLocks noGrp="1" noRot="1" noMove="1" noResize="1" noEditPoints="1" noAdjustHandles="1" noChangeArrowheads="1" noChangeShapeType="1"/>
          </p:cNvCxnSpPr>
          <p:nvPr/>
        </p:nvCxnSpPr>
        <p:spPr>
          <a:xfrm>
            <a:off x="200294" y="3120639"/>
            <a:ext cx="11817532"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136" name="Conector recto 135">
            <a:extLst>
              <a:ext uri="{FF2B5EF4-FFF2-40B4-BE49-F238E27FC236}">
                <a16:creationId xmlns:a16="http://schemas.microsoft.com/office/drawing/2014/main" id="{E2498114-8409-D455-7D95-1EA0F4E3EDF1}"/>
              </a:ext>
            </a:extLst>
          </p:cNvPr>
          <p:cNvCxnSpPr>
            <a:cxnSpLocks noGrp="1" noRot="1" noMove="1" noResize="1" noEditPoints="1" noAdjustHandles="1" noChangeArrowheads="1" noChangeShapeType="1"/>
          </p:cNvCxnSpPr>
          <p:nvPr/>
        </p:nvCxnSpPr>
        <p:spPr>
          <a:xfrm>
            <a:off x="200294" y="2008831"/>
            <a:ext cx="11817532"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grpSp>
        <p:nvGrpSpPr>
          <p:cNvPr id="11" name="Grupo 10">
            <a:extLst>
              <a:ext uri="{FF2B5EF4-FFF2-40B4-BE49-F238E27FC236}">
                <a16:creationId xmlns:a16="http://schemas.microsoft.com/office/drawing/2014/main" id="{215A746E-0829-0D57-368A-74CBA8CBFBEE}"/>
              </a:ext>
            </a:extLst>
          </p:cNvPr>
          <p:cNvGrpSpPr>
            <a:grpSpLocks noGrp="1" noUngrp="1" noRot="1" noMove="1" noResize="1"/>
          </p:cNvGrpSpPr>
          <p:nvPr/>
        </p:nvGrpSpPr>
        <p:grpSpPr>
          <a:xfrm>
            <a:off x="200294" y="1371611"/>
            <a:ext cx="11817532" cy="5084450"/>
            <a:chOff x="200294" y="1705823"/>
            <a:chExt cx="11817532" cy="4750238"/>
          </a:xfrm>
        </p:grpSpPr>
        <p:cxnSp>
          <p:nvCxnSpPr>
            <p:cNvPr id="124" name="Conector recto 123">
              <a:extLst>
                <a:ext uri="{FF2B5EF4-FFF2-40B4-BE49-F238E27FC236}">
                  <a16:creationId xmlns:a16="http://schemas.microsoft.com/office/drawing/2014/main" id="{F1C234BE-0D9E-78CA-37CF-675C8C4A6BEC}"/>
                </a:ext>
              </a:extLst>
            </p:cNvPr>
            <p:cNvCxnSpPr>
              <a:cxnSpLocks noGrp="1" noRot="1" noMove="1" noResize="1" noEditPoints="1" noAdjustHandles="1" noChangeArrowheads="1" noChangeShapeType="1"/>
            </p:cNvCxnSpPr>
            <p:nvPr/>
          </p:nvCxnSpPr>
          <p:spPr>
            <a:xfrm>
              <a:off x="12017826" y="1705823"/>
              <a:ext cx="0" cy="47502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5" name="Conector recto 124">
              <a:extLst>
                <a:ext uri="{FF2B5EF4-FFF2-40B4-BE49-F238E27FC236}">
                  <a16:creationId xmlns:a16="http://schemas.microsoft.com/office/drawing/2014/main" id="{189DC528-B184-2F6D-4B02-FB3AF28DDAF7}"/>
                </a:ext>
              </a:extLst>
            </p:cNvPr>
            <p:cNvCxnSpPr>
              <a:cxnSpLocks noGrp="1" noRot="1" noMove="1" noResize="1" noEditPoints="1" noAdjustHandles="1" noChangeArrowheads="1" noChangeShapeType="1"/>
            </p:cNvCxnSpPr>
            <p:nvPr/>
          </p:nvCxnSpPr>
          <p:spPr>
            <a:xfrm>
              <a:off x="200294" y="1705823"/>
              <a:ext cx="0" cy="47502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7" name="Conector recto 136">
              <a:extLst>
                <a:ext uri="{FF2B5EF4-FFF2-40B4-BE49-F238E27FC236}">
                  <a16:creationId xmlns:a16="http://schemas.microsoft.com/office/drawing/2014/main" id="{A67219AF-CBDB-F99A-4793-548E2417497A}"/>
                </a:ext>
              </a:extLst>
            </p:cNvPr>
            <p:cNvCxnSpPr>
              <a:cxnSpLocks noGrp="1" noRot="1" noMove="1" noResize="1" noEditPoints="1" noAdjustHandles="1" noChangeArrowheads="1" noChangeShapeType="1"/>
            </p:cNvCxnSpPr>
            <p:nvPr/>
          </p:nvCxnSpPr>
          <p:spPr>
            <a:xfrm>
              <a:off x="420260" y="1705823"/>
              <a:ext cx="0" cy="47502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9" name="Conector recto 138">
              <a:extLst>
                <a:ext uri="{FF2B5EF4-FFF2-40B4-BE49-F238E27FC236}">
                  <a16:creationId xmlns:a16="http://schemas.microsoft.com/office/drawing/2014/main" id="{47C3BC80-3E9F-EF18-A3B8-B23E7A78D95F}"/>
                </a:ext>
              </a:extLst>
            </p:cNvPr>
            <p:cNvCxnSpPr>
              <a:cxnSpLocks noGrp="1" noRot="1" noMove="1" noResize="1" noEditPoints="1" noAdjustHandles="1" noChangeArrowheads="1" noChangeShapeType="1"/>
            </p:cNvCxnSpPr>
            <p:nvPr/>
          </p:nvCxnSpPr>
          <p:spPr>
            <a:xfrm>
              <a:off x="9118436" y="1705823"/>
              <a:ext cx="0" cy="4750238"/>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141" name="Conector recto 140">
              <a:extLst>
                <a:ext uri="{FF2B5EF4-FFF2-40B4-BE49-F238E27FC236}">
                  <a16:creationId xmlns:a16="http://schemas.microsoft.com/office/drawing/2014/main" id="{A0D95BF8-17D5-FB27-6F24-A1C040902F13}"/>
                </a:ext>
              </a:extLst>
            </p:cNvPr>
            <p:cNvCxnSpPr>
              <a:cxnSpLocks noGrp="1" noRot="1" noMove="1" noResize="1" noEditPoints="1" noAdjustHandles="1" noChangeArrowheads="1" noChangeShapeType="1"/>
            </p:cNvCxnSpPr>
            <p:nvPr/>
          </p:nvCxnSpPr>
          <p:spPr>
            <a:xfrm>
              <a:off x="6219044" y="1705823"/>
              <a:ext cx="0" cy="4750238"/>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143" name="Conector recto 142">
              <a:extLst>
                <a:ext uri="{FF2B5EF4-FFF2-40B4-BE49-F238E27FC236}">
                  <a16:creationId xmlns:a16="http://schemas.microsoft.com/office/drawing/2014/main" id="{B0141FFC-04BB-5F75-C88A-5E93F10E2645}"/>
                </a:ext>
              </a:extLst>
            </p:cNvPr>
            <p:cNvCxnSpPr>
              <a:cxnSpLocks noGrp="1" noRot="1" noMove="1" noResize="1" noEditPoints="1" noAdjustHandles="1" noChangeArrowheads="1" noChangeShapeType="1"/>
            </p:cNvCxnSpPr>
            <p:nvPr/>
          </p:nvCxnSpPr>
          <p:spPr>
            <a:xfrm>
              <a:off x="3319652" y="1705823"/>
              <a:ext cx="0" cy="4750238"/>
            </a:xfrm>
            <a:prstGeom prst="line">
              <a:avLst/>
            </a:prstGeom>
            <a:ln>
              <a:prstDash val="solid"/>
            </a:ln>
          </p:spPr>
          <p:style>
            <a:lnRef idx="1">
              <a:schemeClr val="accent1"/>
            </a:lnRef>
            <a:fillRef idx="0">
              <a:schemeClr val="accent1"/>
            </a:fillRef>
            <a:effectRef idx="0">
              <a:schemeClr val="accent1"/>
            </a:effectRef>
            <a:fontRef idx="minor">
              <a:schemeClr val="tx1"/>
            </a:fontRef>
          </p:style>
        </p:cxnSp>
      </p:grpSp>
      <p:sp>
        <p:nvSpPr>
          <p:cNvPr id="40" name="CuadroTexto 39">
            <a:extLst>
              <a:ext uri="{FF2B5EF4-FFF2-40B4-BE49-F238E27FC236}">
                <a16:creationId xmlns:a16="http://schemas.microsoft.com/office/drawing/2014/main" id="{FB154F2D-904F-5619-6698-AFE07D4CA568}"/>
              </a:ext>
            </a:extLst>
          </p:cNvPr>
          <p:cNvSpPr txBox="1">
            <a:spLocks noGrp="1" noRot="1" noMove="1" noResize="1" noEditPoints="1" noAdjustHandles="1" noChangeArrowheads="1" noChangeShapeType="1"/>
          </p:cNvSpPr>
          <p:nvPr/>
        </p:nvSpPr>
        <p:spPr>
          <a:xfrm>
            <a:off x="213525" y="874304"/>
            <a:ext cx="1754612" cy="276999"/>
          </a:xfrm>
          <a:prstGeom prst="rect">
            <a:avLst/>
          </a:prstGeom>
          <a:noFill/>
        </p:spPr>
        <p:txBody>
          <a:bodyPr wrap="square" rtlCol="0">
            <a:spAutoFit/>
          </a:bodyPr>
          <a:lstStyle/>
          <a:p>
            <a:pPr algn="r"/>
            <a:r>
              <a:rPr lang="es-ES" sz="1200" b="1" dirty="0">
                <a:solidFill>
                  <a:srgbClr val="00B0F0"/>
                </a:solidFill>
                <a:latin typeface="Arial Narrow" panose="020B0606020202030204" pitchFamily="34" charset="0"/>
                <a:cs typeface="Arial" panose="020B0604020202020204" pitchFamily="34" charset="0"/>
              </a:rPr>
              <a:t>PRODUCTO O SERVICIO:</a:t>
            </a:r>
            <a:endParaRPr lang="es-ES" sz="1100" b="1" dirty="0">
              <a:solidFill>
                <a:srgbClr val="00B0F0"/>
              </a:solidFill>
              <a:latin typeface="Arial Narrow" panose="020B0606020202030204" pitchFamily="34" charset="0"/>
              <a:cs typeface="Arial" panose="020B0604020202020204" pitchFamily="34" charset="0"/>
            </a:endParaRPr>
          </a:p>
        </p:txBody>
      </p:sp>
      <p:sp>
        <p:nvSpPr>
          <p:cNvPr id="45" name="CuadroTexto 44">
            <a:extLst>
              <a:ext uri="{FF2B5EF4-FFF2-40B4-BE49-F238E27FC236}">
                <a16:creationId xmlns:a16="http://schemas.microsoft.com/office/drawing/2014/main" id="{23F57781-D051-C0B2-5AAC-95F58F2A4476}"/>
              </a:ext>
            </a:extLst>
          </p:cNvPr>
          <p:cNvSpPr txBox="1">
            <a:spLocks noGrp="1" noRot="1" noMove="1" noResize="1" noEditPoints="1" noAdjustHandles="1" noChangeArrowheads="1" noChangeShapeType="1"/>
          </p:cNvSpPr>
          <p:nvPr/>
        </p:nvSpPr>
        <p:spPr>
          <a:xfrm>
            <a:off x="1968137" y="827534"/>
            <a:ext cx="3061063" cy="399665"/>
          </a:xfrm>
          <a:prstGeom prst="rect">
            <a:avLst/>
          </a:prstGeom>
          <a:solidFill>
            <a:schemeClr val="accent1">
              <a:lumMod val="20000"/>
              <a:lumOff val="80000"/>
            </a:schemeClr>
          </a:solidFill>
          <a:ln w="6350">
            <a:solidFill>
              <a:schemeClr val="accent1">
                <a:lumMod val="75000"/>
              </a:schemeClr>
            </a:solidFill>
          </a:ln>
        </p:spPr>
        <p:txBody>
          <a:bodyPr wrap="none" rtlCol="0" anchor="ctr">
            <a:noAutofit/>
          </a:bodyPr>
          <a:lstStyle/>
          <a:p>
            <a:endParaRPr lang="es-ES" sz="1050" dirty="0">
              <a:solidFill>
                <a:schemeClr val="accent1">
                  <a:lumMod val="75000"/>
                </a:schemeClr>
              </a:solidFill>
              <a:latin typeface="Arial" panose="020B0604020202020204" pitchFamily="34" charset="0"/>
              <a:cs typeface="Arial" panose="020B0604020202020204" pitchFamily="34" charset="0"/>
            </a:endParaRPr>
          </a:p>
        </p:txBody>
      </p:sp>
      <p:sp>
        <p:nvSpPr>
          <p:cNvPr id="46" name="CuadroTexto 45">
            <a:extLst>
              <a:ext uri="{FF2B5EF4-FFF2-40B4-BE49-F238E27FC236}">
                <a16:creationId xmlns:a16="http://schemas.microsoft.com/office/drawing/2014/main" id="{3A971A7A-7A66-DE06-74B3-F50B6CDB43D7}"/>
              </a:ext>
            </a:extLst>
          </p:cNvPr>
          <p:cNvSpPr txBox="1">
            <a:spLocks noGrp="1" noRot="1" noMove="1" noResize="1" noEditPoints="1" noAdjustHandles="1" noChangeArrowheads="1" noChangeShapeType="1"/>
          </p:cNvSpPr>
          <p:nvPr/>
        </p:nvSpPr>
        <p:spPr>
          <a:xfrm>
            <a:off x="5029200" y="874304"/>
            <a:ext cx="1581358" cy="276999"/>
          </a:xfrm>
          <a:prstGeom prst="rect">
            <a:avLst/>
          </a:prstGeom>
          <a:noFill/>
        </p:spPr>
        <p:txBody>
          <a:bodyPr wrap="square" rtlCol="0">
            <a:spAutoFit/>
          </a:bodyPr>
          <a:lstStyle/>
          <a:p>
            <a:pPr algn="r"/>
            <a:r>
              <a:rPr lang="es-ES" sz="1200" b="1" dirty="0">
                <a:solidFill>
                  <a:srgbClr val="00B0F0"/>
                </a:solidFill>
                <a:latin typeface="Arial Narrow" panose="020B0606020202030204" pitchFamily="34" charset="0"/>
                <a:cs typeface="Arial" panose="020B0604020202020204" pitchFamily="34" charset="0"/>
              </a:rPr>
              <a:t>CARACTERÍSTICAS:</a:t>
            </a:r>
            <a:endParaRPr lang="es-ES" sz="1100" b="1" dirty="0">
              <a:solidFill>
                <a:srgbClr val="00B0F0"/>
              </a:solidFill>
              <a:latin typeface="Arial Narrow" panose="020B0606020202030204" pitchFamily="34" charset="0"/>
              <a:cs typeface="Arial" panose="020B0604020202020204" pitchFamily="34" charset="0"/>
            </a:endParaRPr>
          </a:p>
        </p:txBody>
      </p:sp>
      <p:sp>
        <p:nvSpPr>
          <p:cNvPr id="47" name="CuadroTexto 46">
            <a:extLst>
              <a:ext uri="{FF2B5EF4-FFF2-40B4-BE49-F238E27FC236}">
                <a16:creationId xmlns:a16="http://schemas.microsoft.com/office/drawing/2014/main" id="{42DFDAF4-2E4E-000A-2CC1-311FAE11E1A2}"/>
              </a:ext>
            </a:extLst>
          </p:cNvPr>
          <p:cNvSpPr txBox="1">
            <a:spLocks noGrp="1" noRot="1" noMove="1" noResize="1" noEditPoints="1" noAdjustHandles="1" noChangeArrowheads="1" noChangeShapeType="1"/>
          </p:cNvSpPr>
          <p:nvPr/>
        </p:nvSpPr>
        <p:spPr>
          <a:xfrm>
            <a:off x="6610558" y="829380"/>
            <a:ext cx="5407267" cy="408870"/>
          </a:xfrm>
          <a:prstGeom prst="rect">
            <a:avLst/>
          </a:prstGeom>
          <a:solidFill>
            <a:schemeClr val="accent1">
              <a:lumMod val="20000"/>
              <a:lumOff val="80000"/>
            </a:schemeClr>
          </a:solidFill>
          <a:ln w="6350">
            <a:solidFill>
              <a:schemeClr val="accent1">
                <a:lumMod val="75000"/>
              </a:schemeClr>
            </a:solidFill>
          </a:ln>
        </p:spPr>
        <p:txBody>
          <a:bodyPr wrap="none" rtlCol="0" anchor="ctr">
            <a:noAutofit/>
          </a:bodyPr>
          <a:lstStyle>
            <a:defPPr>
              <a:defRPr lang="es-ES"/>
            </a:defPPr>
            <a:lvl1pPr>
              <a:defRPr sz="1050">
                <a:solidFill>
                  <a:schemeClr val="accent1">
                    <a:lumMod val="75000"/>
                  </a:schemeClr>
                </a:solidFill>
                <a:latin typeface="Arial" panose="020B0604020202020204" pitchFamily="34" charset="0"/>
                <a:cs typeface="Arial" panose="020B0604020202020204" pitchFamily="34" charset="0"/>
              </a:defRPr>
            </a:lvl1pPr>
          </a:lstStyle>
          <a:p>
            <a:endParaRPr lang="es-ES" dirty="0"/>
          </a:p>
        </p:txBody>
      </p:sp>
      <p:sp>
        <p:nvSpPr>
          <p:cNvPr id="48" name="CuadroTexto 47">
            <a:extLst>
              <a:ext uri="{FF2B5EF4-FFF2-40B4-BE49-F238E27FC236}">
                <a16:creationId xmlns:a16="http://schemas.microsoft.com/office/drawing/2014/main" id="{83215B7D-1925-3ABE-2373-7028C19DF8AD}"/>
              </a:ext>
            </a:extLst>
          </p:cNvPr>
          <p:cNvSpPr txBox="1">
            <a:spLocks noGrp="1" noRot="1" noMove="1" noResize="1" noEditPoints="1" noAdjustHandles="1" noChangeArrowheads="1" noChangeShapeType="1"/>
          </p:cNvSpPr>
          <p:nvPr/>
        </p:nvSpPr>
        <p:spPr>
          <a:xfrm rot="16200000">
            <a:off x="-6425" y="1589175"/>
            <a:ext cx="633405" cy="215444"/>
          </a:xfrm>
          <a:prstGeom prst="rect">
            <a:avLst/>
          </a:prstGeom>
          <a:noFill/>
        </p:spPr>
        <p:txBody>
          <a:bodyPr wrap="square">
            <a:spAutoFit/>
          </a:bodyPr>
          <a:lstStyle/>
          <a:p>
            <a:pPr algn="ctr"/>
            <a:r>
              <a:rPr lang="es-ES" sz="800" b="1" dirty="0">
                <a:solidFill>
                  <a:schemeClr val="tx1">
                    <a:lumMod val="50000"/>
                    <a:lumOff val="50000"/>
                  </a:schemeClr>
                </a:solidFill>
                <a:latin typeface="Arial Narrow" panose="020B0606020202030204" pitchFamily="34" charset="0"/>
                <a:cs typeface="Arial" panose="020B0604020202020204" pitchFamily="34" charset="0"/>
              </a:rPr>
              <a:t>PEOPLE</a:t>
            </a:r>
            <a:endParaRPr lang="es-ES" sz="800" dirty="0">
              <a:solidFill>
                <a:schemeClr val="tx1">
                  <a:lumMod val="50000"/>
                  <a:lumOff val="50000"/>
                </a:schemeClr>
              </a:solidFill>
            </a:endParaRPr>
          </a:p>
        </p:txBody>
      </p:sp>
    </p:spTree>
    <p:extLst>
      <p:ext uri="{BB962C8B-B14F-4D97-AF65-F5344CB8AC3E}">
        <p14:creationId xmlns:p14="http://schemas.microsoft.com/office/powerpoint/2010/main" val="768574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CuadroTexto 48">
            <a:extLst>
              <a:ext uri="{FF2B5EF4-FFF2-40B4-BE49-F238E27FC236}">
                <a16:creationId xmlns:a16="http://schemas.microsoft.com/office/drawing/2014/main" id="{945AE205-4EDB-1570-F2BB-61A3BF168A69}"/>
              </a:ext>
            </a:extLst>
          </p:cNvPr>
          <p:cNvSpPr txBox="1">
            <a:spLocks noGrp="1" noRot="1" noMove="1" noResize="1" noEditPoints="1" noAdjustHandles="1" noChangeArrowheads="1" noChangeShapeType="1"/>
          </p:cNvSpPr>
          <p:nvPr/>
        </p:nvSpPr>
        <p:spPr>
          <a:xfrm>
            <a:off x="420259" y="2010997"/>
            <a:ext cx="2899391" cy="1113840"/>
          </a:xfrm>
          <a:prstGeom prst="rect">
            <a:avLst/>
          </a:prstGeom>
          <a:solidFill>
            <a:schemeClr val="accent6">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0" name="CuadroTexto 49">
            <a:extLst>
              <a:ext uri="{FF2B5EF4-FFF2-40B4-BE49-F238E27FC236}">
                <a16:creationId xmlns:a16="http://schemas.microsoft.com/office/drawing/2014/main" id="{8CC53248-E011-48A9-8A00-6B95BAD9F769}"/>
              </a:ext>
            </a:extLst>
          </p:cNvPr>
          <p:cNvSpPr txBox="1">
            <a:spLocks noGrp="1" noRot="1" noMove="1" noResize="1" noEditPoints="1" noAdjustHandles="1" noChangeArrowheads="1" noChangeShapeType="1"/>
          </p:cNvSpPr>
          <p:nvPr/>
        </p:nvSpPr>
        <p:spPr>
          <a:xfrm>
            <a:off x="3319648" y="2010997"/>
            <a:ext cx="2899391" cy="1113840"/>
          </a:xfrm>
          <a:prstGeom prst="rect">
            <a:avLst/>
          </a:prstGeom>
          <a:solidFill>
            <a:schemeClr val="accent6">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1" name="CuadroTexto 50">
            <a:extLst>
              <a:ext uri="{FF2B5EF4-FFF2-40B4-BE49-F238E27FC236}">
                <a16:creationId xmlns:a16="http://schemas.microsoft.com/office/drawing/2014/main" id="{75DDEB5A-0642-5598-BE46-182B99F4546C}"/>
              </a:ext>
            </a:extLst>
          </p:cNvPr>
          <p:cNvSpPr txBox="1">
            <a:spLocks noGrp="1" noRot="1" noMove="1" noResize="1" noEditPoints="1" noAdjustHandles="1" noChangeArrowheads="1" noChangeShapeType="1"/>
          </p:cNvSpPr>
          <p:nvPr/>
        </p:nvSpPr>
        <p:spPr>
          <a:xfrm>
            <a:off x="6222405" y="2010997"/>
            <a:ext cx="2899391" cy="1113840"/>
          </a:xfrm>
          <a:prstGeom prst="rect">
            <a:avLst/>
          </a:prstGeom>
          <a:solidFill>
            <a:schemeClr val="accent6">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2" name="CuadroTexto 51">
            <a:extLst>
              <a:ext uri="{FF2B5EF4-FFF2-40B4-BE49-F238E27FC236}">
                <a16:creationId xmlns:a16="http://schemas.microsoft.com/office/drawing/2014/main" id="{73662D4D-1997-D1D3-8B09-C8DEDECA6C6A}"/>
              </a:ext>
            </a:extLst>
          </p:cNvPr>
          <p:cNvSpPr txBox="1">
            <a:spLocks noGrp="1" noRot="1" noMove="1" noResize="1" noEditPoints="1" noAdjustHandles="1" noChangeArrowheads="1" noChangeShapeType="1"/>
          </p:cNvSpPr>
          <p:nvPr/>
        </p:nvSpPr>
        <p:spPr>
          <a:xfrm>
            <a:off x="9121794" y="2010997"/>
            <a:ext cx="2899391" cy="1113840"/>
          </a:xfrm>
          <a:prstGeom prst="rect">
            <a:avLst/>
          </a:prstGeom>
          <a:solidFill>
            <a:schemeClr val="accent6">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3" name="CuadroTexto 52">
            <a:extLst>
              <a:ext uri="{FF2B5EF4-FFF2-40B4-BE49-F238E27FC236}">
                <a16:creationId xmlns:a16="http://schemas.microsoft.com/office/drawing/2014/main" id="{316BDC41-FAA9-C0C3-F73B-C3775235E806}"/>
              </a:ext>
            </a:extLst>
          </p:cNvPr>
          <p:cNvSpPr txBox="1">
            <a:spLocks noGrp="1" noRot="1" noMove="1" noResize="1" noEditPoints="1" noAdjustHandles="1" noChangeArrowheads="1" noChangeShapeType="1"/>
          </p:cNvSpPr>
          <p:nvPr/>
        </p:nvSpPr>
        <p:spPr>
          <a:xfrm>
            <a:off x="420259" y="3124836"/>
            <a:ext cx="2899391" cy="1105003"/>
          </a:xfrm>
          <a:prstGeom prst="rect">
            <a:avLst/>
          </a:prstGeom>
          <a:solidFill>
            <a:schemeClr val="accent4">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4" name="CuadroTexto 53">
            <a:extLst>
              <a:ext uri="{FF2B5EF4-FFF2-40B4-BE49-F238E27FC236}">
                <a16:creationId xmlns:a16="http://schemas.microsoft.com/office/drawing/2014/main" id="{2967DD73-423B-369F-EDF8-ACA444F40477}"/>
              </a:ext>
            </a:extLst>
          </p:cNvPr>
          <p:cNvSpPr txBox="1">
            <a:spLocks noGrp="1" noRot="1" noMove="1" noResize="1" noEditPoints="1" noAdjustHandles="1" noChangeArrowheads="1" noChangeShapeType="1"/>
          </p:cNvSpPr>
          <p:nvPr/>
        </p:nvSpPr>
        <p:spPr>
          <a:xfrm>
            <a:off x="3319648" y="3124836"/>
            <a:ext cx="2899391" cy="1105003"/>
          </a:xfrm>
          <a:prstGeom prst="rect">
            <a:avLst/>
          </a:prstGeom>
          <a:solidFill>
            <a:schemeClr val="accent4">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5" name="CuadroTexto 54">
            <a:extLst>
              <a:ext uri="{FF2B5EF4-FFF2-40B4-BE49-F238E27FC236}">
                <a16:creationId xmlns:a16="http://schemas.microsoft.com/office/drawing/2014/main" id="{1C45E02C-90EC-C790-5BF0-36BDA6354372}"/>
              </a:ext>
            </a:extLst>
          </p:cNvPr>
          <p:cNvSpPr txBox="1">
            <a:spLocks noGrp="1" noRot="1" noMove="1" noResize="1" noEditPoints="1" noAdjustHandles="1" noChangeArrowheads="1" noChangeShapeType="1"/>
          </p:cNvSpPr>
          <p:nvPr/>
        </p:nvSpPr>
        <p:spPr>
          <a:xfrm>
            <a:off x="6222405" y="3124836"/>
            <a:ext cx="2899391" cy="1105003"/>
          </a:xfrm>
          <a:prstGeom prst="rect">
            <a:avLst/>
          </a:prstGeom>
          <a:solidFill>
            <a:schemeClr val="accent4">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6" name="CuadroTexto 55">
            <a:extLst>
              <a:ext uri="{FF2B5EF4-FFF2-40B4-BE49-F238E27FC236}">
                <a16:creationId xmlns:a16="http://schemas.microsoft.com/office/drawing/2014/main" id="{48DF54E8-734A-6940-E9F6-368D14DF5889}"/>
              </a:ext>
            </a:extLst>
          </p:cNvPr>
          <p:cNvSpPr txBox="1">
            <a:spLocks noGrp="1" noRot="1" noMove="1" noResize="1" noEditPoints="1" noAdjustHandles="1" noChangeArrowheads="1" noChangeShapeType="1"/>
          </p:cNvSpPr>
          <p:nvPr/>
        </p:nvSpPr>
        <p:spPr>
          <a:xfrm>
            <a:off x="9121794" y="3124836"/>
            <a:ext cx="2899391" cy="1105003"/>
          </a:xfrm>
          <a:prstGeom prst="rect">
            <a:avLst/>
          </a:prstGeom>
          <a:solidFill>
            <a:schemeClr val="accent4">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7" name="CuadroTexto 56">
            <a:extLst>
              <a:ext uri="{FF2B5EF4-FFF2-40B4-BE49-F238E27FC236}">
                <a16:creationId xmlns:a16="http://schemas.microsoft.com/office/drawing/2014/main" id="{C5DF2E15-8485-CD96-10F7-D7D8887C0D6D}"/>
              </a:ext>
            </a:extLst>
          </p:cNvPr>
          <p:cNvSpPr txBox="1">
            <a:spLocks noGrp="1" noRot="1" noMove="1" noResize="1" noEditPoints="1" noAdjustHandles="1" noChangeArrowheads="1" noChangeShapeType="1"/>
          </p:cNvSpPr>
          <p:nvPr/>
        </p:nvSpPr>
        <p:spPr>
          <a:xfrm>
            <a:off x="420259" y="4230415"/>
            <a:ext cx="2899391" cy="1113840"/>
          </a:xfrm>
          <a:prstGeom prst="rect">
            <a:avLst/>
          </a:prstGeom>
          <a:solidFill>
            <a:schemeClr val="accent2">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8" name="CuadroTexto 57">
            <a:extLst>
              <a:ext uri="{FF2B5EF4-FFF2-40B4-BE49-F238E27FC236}">
                <a16:creationId xmlns:a16="http://schemas.microsoft.com/office/drawing/2014/main" id="{067023D7-1813-C615-F123-36B91B852C7E}"/>
              </a:ext>
            </a:extLst>
          </p:cNvPr>
          <p:cNvSpPr txBox="1">
            <a:spLocks noGrp="1" noRot="1" noMove="1" noResize="1" noEditPoints="1" noAdjustHandles="1" noChangeArrowheads="1" noChangeShapeType="1"/>
          </p:cNvSpPr>
          <p:nvPr/>
        </p:nvSpPr>
        <p:spPr>
          <a:xfrm>
            <a:off x="3319648" y="4230415"/>
            <a:ext cx="2899391" cy="1113840"/>
          </a:xfrm>
          <a:prstGeom prst="rect">
            <a:avLst/>
          </a:prstGeom>
          <a:solidFill>
            <a:schemeClr val="accent2">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9" name="CuadroTexto 58">
            <a:extLst>
              <a:ext uri="{FF2B5EF4-FFF2-40B4-BE49-F238E27FC236}">
                <a16:creationId xmlns:a16="http://schemas.microsoft.com/office/drawing/2014/main" id="{8237CF41-B9DB-0474-61CC-D39014F2BA48}"/>
              </a:ext>
            </a:extLst>
          </p:cNvPr>
          <p:cNvSpPr txBox="1">
            <a:spLocks noGrp="1" noRot="1" noMove="1" noResize="1" noEditPoints="1" noAdjustHandles="1" noChangeArrowheads="1" noChangeShapeType="1"/>
          </p:cNvSpPr>
          <p:nvPr/>
        </p:nvSpPr>
        <p:spPr>
          <a:xfrm>
            <a:off x="6222405" y="4230415"/>
            <a:ext cx="2899391" cy="1113840"/>
          </a:xfrm>
          <a:prstGeom prst="rect">
            <a:avLst/>
          </a:prstGeom>
          <a:solidFill>
            <a:schemeClr val="accent2">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60" name="CuadroTexto 59">
            <a:extLst>
              <a:ext uri="{FF2B5EF4-FFF2-40B4-BE49-F238E27FC236}">
                <a16:creationId xmlns:a16="http://schemas.microsoft.com/office/drawing/2014/main" id="{6A306993-E37F-E8E2-4947-6FFD54212A04}"/>
              </a:ext>
            </a:extLst>
          </p:cNvPr>
          <p:cNvSpPr txBox="1">
            <a:spLocks noGrp="1" noRot="1" noMove="1" noResize="1" noEditPoints="1" noAdjustHandles="1" noChangeArrowheads="1" noChangeShapeType="1"/>
          </p:cNvSpPr>
          <p:nvPr/>
        </p:nvSpPr>
        <p:spPr>
          <a:xfrm>
            <a:off x="9121794" y="4230415"/>
            <a:ext cx="2899391" cy="1113840"/>
          </a:xfrm>
          <a:prstGeom prst="rect">
            <a:avLst/>
          </a:prstGeom>
          <a:solidFill>
            <a:schemeClr val="accent2">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61" name="CuadroTexto 60">
            <a:extLst>
              <a:ext uri="{FF2B5EF4-FFF2-40B4-BE49-F238E27FC236}">
                <a16:creationId xmlns:a16="http://schemas.microsoft.com/office/drawing/2014/main" id="{BDC8191A-0C8F-E197-F22F-1039D78D2D0B}"/>
              </a:ext>
            </a:extLst>
          </p:cNvPr>
          <p:cNvSpPr txBox="1">
            <a:spLocks noGrp="1" noRot="1" noMove="1" noResize="1" noEditPoints="1" noAdjustHandles="1" noChangeArrowheads="1" noChangeShapeType="1"/>
          </p:cNvSpPr>
          <p:nvPr/>
        </p:nvSpPr>
        <p:spPr>
          <a:xfrm>
            <a:off x="420259" y="5366621"/>
            <a:ext cx="2899391" cy="1113840"/>
          </a:xfrm>
          <a:prstGeom prst="rect">
            <a:avLst/>
          </a:prstGeom>
          <a:solidFill>
            <a:schemeClr val="accent5">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62" name="CuadroTexto 61">
            <a:extLst>
              <a:ext uri="{FF2B5EF4-FFF2-40B4-BE49-F238E27FC236}">
                <a16:creationId xmlns:a16="http://schemas.microsoft.com/office/drawing/2014/main" id="{B392D850-80EE-8E3A-E62E-BF17ACA0F330}"/>
              </a:ext>
            </a:extLst>
          </p:cNvPr>
          <p:cNvSpPr txBox="1">
            <a:spLocks noGrp="1" noRot="1" noMove="1" noResize="1" noEditPoints="1" noAdjustHandles="1" noChangeArrowheads="1" noChangeShapeType="1"/>
          </p:cNvSpPr>
          <p:nvPr/>
        </p:nvSpPr>
        <p:spPr>
          <a:xfrm>
            <a:off x="3319648" y="5366621"/>
            <a:ext cx="2899391" cy="1113840"/>
          </a:xfrm>
          <a:prstGeom prst="rect">
            <a:avLst/>
          </a:prstGeom>
          <a:solidFill>
            <a:schemeClr val="accent5">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63" name="CuadroTexto 62">
            <a:extLst>
              <a:ext uri="{FF2B5EF4-FFF2-40B4-BE49-F238E27FC236}">
                <a16:creationId xmlns:a16="http://schemas.microsoft.com/office/drawing/2014/main" id="{04C223A2-3C69-C019-5584-E7CBAF321242}"/>
              </a:ext>
            </a:extLst>
          </p:cNvPr>
          <p:cNvSpPr txBox="1">
            <a:spLocks noGrp="1" noRot="1" noMove="1" noResize="1" noEditPoints="1" noAdjustHandles="1" noChangeArrowheads="1" noChangeShapeType="1"/>
          </p:cNvSpPr>
          <p:nvPr/>
        </p:nvSpPr>
        <p:spPr>
          <a:xfrm>
            <a:off x="6222405" y="5366621"/>
            <a:ext cx="2899391" cy="1113840"/>
          </a:xfrm>
          <a:prstGeom prst="rect">
            <a:avLst/>
          </a:prstGeom>
          <a:solidFill>
            <a:schemeClr val="accent5">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64" name="CuadroTexto 63">
            <a:extLst>
              <a:ext uri="{FF2B5EF4-FFF2-40B4-BE49-F238E27FC236}">
                <a16:creationId xmlns:a16="http://schemas.microsoft.com/office/drawing/2014/main" id="{D04992E1-BED1-E8E0-6C8C-5513F0061EB5}"/>
              </a:ext>
            </a:extLst>
          </p:cNvPr>
          <p:cNvSpPr txBox="1">
            <a:spLocks noGrp="1" noRot="1" noMove="1" noResize="1" noEditPoints="1" noAdjustHandles="1" noChangeArrowheads="1" noChangeShapeType="1"/>
          </p:cNvSpPr>
          <p:nvPr/>
        </p:nvSpPr>
        <p:spPr>
          <a:xfrm>
            <a:off x="9121794" y="5366621"/>
            <a:ext cx="2899391" cy="1113840"/>
          </a:xfrm>
          <a:prstGeom prst="rect">
            <a:avLst/>
          </a:prstGeom>
          <a:solidFill>
            <a:schemeClr val="accent5">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29" name="CuadroTexto 28">
            <a:extLst>
              <a:ext uri="{FF2B5EF4-FFF2-40B4-BE49-F238E27FC236}">
                <a16:creationId xmlns:a16="http://schemas.microsoft.com/office/drawing/2014/main" id="{ED833874-8E0A-EE6A-1604-7B24ED54E355}"/>
              </a:ext>
            </a:extLst>
          </p:cNvPr>
          <p:cNvSpPr txBox="1">
            <a:spLocks noGrp="1" noRot="1" noMove="1" noResize="1" noEditPoints="1" noAdjustHandles="1" noChangeArrowheads="1" noChangeShapeType="1"/>
          </p:cNvSpPr>
          <p:nvPr/>
        </p:nvSpPr>
        <p:spPr>
          <a:xfrm>
            <a:off x="420259" y="1371611"/>
            <a:ext cx="2899391" cy="641990"/>
          </a:xfrm>
          <a:prstGeom prst="rect">
            <a:avLst/>
          </a:prstGeom>
          <a:solidFill>
            <a:schemeClr val="bg1">
              <a:lumMod val="85000"/>
            </a:schemeClr>
          </a:solidFill>
          <a:ln w="6350">
            <a:noFill/>
          </a:ln>
        </p:spPr>
        <p:txBody>
          <a:bodyPr wrap="none" rtlCol="0" anchor="ctr">
            <a:noAutofit/>
          </a:bodyPr>
          <a:lstStyle/>
          <a:p>
            <a:pPr algn="ctr"/>
            <a:r>
              <a:rPr lang="es-ES" sz="1400" b="1" dirty="0">
                <a:latin typeface="Arial Narrow" panose="020B0606020202030204" pitchFamily="34" charset="0"/>
                <a:cs typeface="Arial" panose="020B0604020202020204" pitchFamily="34" charset="0"/>
              </a:rPr>
              <a:t>USUARIO 1</a:t>
            </a:r>
          </a:p>
          <a:p>
            <a:pPr algn="ctr"/>
            <a:r>
              <a:rPr lang="es-ES" sz="1100" dirty="0">
                <a:latin typeface="Arial Narrow" panose="020B0606020202030204" pitchFamily="34" charset="0"/>
                <a:cs typeface="Arial" panose="020B0604020202020204" pitchFamily="34" charset="0"/>
              </a:rPr>
              <a:t>Breve descripción</a:t>
            </a:r>
          </a:p>
        </p:txBody>
      </p:sp>
      <p:sp>
        <p:nvSpPr>
          <p:cNvPr id="30" name="CuadroTexto 29">
            <a:extLst>
              <a:ext uri="{FF2B5EF4-FFF2-40B4-BE49-F238E27FC236}">
                <a16:creationId xmlns:a16="http://schemas.microsoft.com/office/drawing/2014/main" id="{1EEC1F36-3522-DF20-D3D1-B804F54806C6}"/>
              </a:ext>
            </a:extLst>
          </p:cNvPr>
          <p:cNvSpPr txBox="1">
            <a:spLocks noGrp="1" noRot="1" noMove="1" noResize="1" noEditPoints="1" noAdjustHandles="1" noChangeArrowheads="1" noChangeShapeType="1"/>
          </p:cNvSpPr>
          <p:nvPr/>
        </p:nvSpPr>
        <p:spPr>
          <a:xfrm>
            <a:off x="3319648" y="1371611"/>
            <a:ext cx="2899391" cy="641990"/>
          </a:xfrm>
          <a:prstGeom prst="rect">
            <a:avLst/>
          </a:prstGeom>
          <a:solidFill>
            <a:schemeClr val="bg1">
              <a:lumMod val="85000"/>
            </a:schemeClr>
          </a:solidFill>
          <a:ln w="6350">
            <a:no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USUARIO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Breve descripción</a:t>
            </a:r>
          </a:p>
        </p:txBody>
      </p:sp>
      <p:sp>
        <p:nvSpPr>
          <p:cNvPr id="32" name="CuadroTexto 31">
            <a:extLst>
              <a:ext uri="{FF2B5EF4-FFF2-40B4-BE49-F238E27FC236}">
                <a16:creationId xmlns:a16="http://schemas.microsoft.com/office/drawing/2014/main" id="{A93B461C-4EFD-95A6-1B1A-FC80E75A58BB}"/>
              </a:ext>
            </a:extLst>
          </p:cNvPr>
          <p:cNvSpPr txBox="1">
            <a:spLocks noGrp="1" noRot="1" noMove="1" noResize="1" noEditPoints="1" noAdjustHandles="1" noChangeArrowheads="1" noChangeShapeType="1"/>
          </p:cNvSpPr>
          <p:nvPr/>
        </p:nvSpPr>
        <p:spPr>
          <a:xfrm>
            <a:off x="6222405" y="1371611"/>
            <a:ext cx="2899391" cy="641990"/>
          </a:xfrm>
          <a:prstGeom prst="rect">
            <a:avLst/>
          </a:prstGeom>
          <a:solidFill>
            <a:schemeClr val="bg1">
              <a:lumMod val="85000"/>
            </a:schemeClr>
          </a:solidFill>
          <a:ln w="6350">
            <a:no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USUARIO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Breve descripción</a:t>
            </a:r>
          </a:p>
        </p:txBody>
      </p:sp>
      <p:sp>
        <p:nvSpPr>
          <p:cNvPr id="33" name="CuadroTexto 32">
            <a:extLst>
              <a:ext uri="{FF2B5EF4-FFF2-40B4-BE49-F238E27FC236}">
                <a16:creationId xmlns:a16="http://schemas.microsoft.com/office/drawing/2014/main" id="{687FE6EB-6426-70AE-7A37-D3087655C5FD}"/>
              </a:ext>
            </a:extLst>
          </p:cNvPr>
          <p:cNvSpPr txBox="1">
            <a:spLocks noGrp="1" noRot="1" noMove="1" noResize="1" noEditPoints="1" noAdjustHandles="1" noChangeArrowheads="1" noChangeShapeType="1"/>
          </p:cNvSpPr>
          <p:nvPr/>
        </p:nvSpPr>
        <p:spPr>
          <a:xfrm>
            <a:off x="9121794" y="1371611"/>
            <a:ext cx="2899391" cy="641990"/>
          </a:xfrm>
          <a:prstGeom prst="rect">
            <a:avLst/>
          </a:prstGeom>
          <a:solidFill>
            <a:schemeClr val="bg1">
              <a:lumMod val="85000"/>
            </a:schemeClr>
          </a:solidFill>
          <a:ln w="6350">
            <a:no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USUARIO 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Breve descripción</a:t>
            </a:r>
          </a:p>
        </p:txBody>
      </p:sp>
      <p:sp>
        <p:nvSpPr>
          <p:cNvPr id="14" name="CuadroTexto 13">
            <a:extLst>
              <a:ext uri="{FF2B5EF4-FFF2-40B4-BE49-F238E27FC236}">
                <a16:creationId xmlns:a16="http://schemas.microsoft.com/office/drawing/2014/main" id="{BD67CCD6-4133-4D8C-B76C-118A2B028F51}"/>
              </a:ext>
            </a:extLst>
          </p:cNvPr>
          <p:cNvSpPr txBox="1">
            <a:spLocks noGrp="1" noRot="1" noMove="1" noResize="1" noEditPoints="1" noAdjustHandles="1" noChangeArrowheads="1" noChangeShapeType="1"/>
          </p:cNvSpPr>
          <p:nvPr/>
        </p:nvSpPr>
        <p:spPr>
          <a:xfrm>
            <a:off x="10284824" y="6456061"/>
            <a:ext cx="1780254" cy="307777"/>
          </a:xfrm>
          <a:prstGeom prst="rect">
            <a:avLst/>
          </a:prstGeom>
          <a:noFill/>
        </p:spPr>
        <p:txBody>
          <a:bodyPr wrap="square" rtlCol="0">
            <a:spAutoFit/>
          </a:bodyPr>
          <a:lstStyle/>
          <a:p>
            <a:pPr algn="r"/>
            <a:r>
              <a:rPr lang="es-ES" sz="1400" dirty="0">
                <a:solidFill>
                  <a:schemeClr val="accent1">
                    <a:lumMod val="75000"/>
                  </a:schemeClr>
                </a:solidFill>
                <a:latin typeface="Arial Narrow" panose="020B0606020202030204" pitchFamily="34" charset="0"/>
                <a:cs typeface="Arial" panose="020B0604020202020204" pitchFamily="34" charset="0"/>
              </a:rPr>
              <a:t>HERRAMIENTA 4.2.</a:t>
            </a:r>
          </a:p>
        </p:txBody>
      </p:sp>
      <p:sp>
        <p:nvSpPr>
          <p:cNvPr id="21" name="CuadroTexto 20">
            <a:extLst>
              <a:ext uri="{FF2B5EF4-FFF2-40B4-BE49-F238E27FC236}">
                <a16:creationId xmlns:a16="http://schemas.microsoft.com/office/drawing/2014/main" id="{D43BF9F0-64E9-4DDF-B8E3-E8A9AFC4B95E}"/>
              </a:ext>
            </a:extLst>
          </p:cNvPr>
          <p:cNvSpPr txBox="1">
            <a:spLocks noGrp="1" noRot="1" noMove="1" noResize="1" noEditPoints="1" noAdjustHandles="1" noChangeArrowheads="1" noChangeShapeType="1"/>
          </p:cNvSpPr>
          <p:nvPr/>
        </p:nvSpPr>
        <p:spPr>
          <a:xfrm>
            <a:off x="126922" y="151606"/>
            <a:ext cx="8067844" cy="615553"/>
          </a:xfrm>
          <a:prstGeom prst="rect">
            <a:avLst/>
          </a:prstGeom>
          <a:noFill/>
        </p:spPr>
        <p:txBody>
          <a:bodyPr wrap="square" rtlCol="0">
            <a:spAutoFit/>
          </a:bodyPr>
          <a:lstStyle/>
          <a:p>
            <a:r>
              <a:rPr lang="es-ES" sz="2000" b="1" dirty="0">
                <a:solidFill>
                  <a:schemeClr val="accent1">
                    <a:lumMod val="75000"/>
                  </a:schemeClr>
                </a:solidFill>
                <a:latin typeface="Arial Narrow" panose="020B0606020202030204" pitchFamily="34" charset="0"/>
                <a:cs typeface="Arial" panose="020B0604020202020204" pitchFamily="34" charset="0"/>
              </a:rPr>
              <a:t>CUSTOMER JOURNEY CANVAS</a:t>
            </a:r>
          </a:p>
          <a:p>
            <a:r>
              <a:rPr lang="es-ES" sz="1400" dirty="0">
                <a:solidFill>
                  <a:schemeClr val="accent1">
                    <a:lumMod val="75000"/>
                  </a:schemeClr>
                </a:solidFill>
                <a:latin typeface="Arial Narrow" panose="020B0606020202030204" pitchFamily="34" charset="0"/>
                <a:cs typeface="Arial" panose="020B0604020202020204" pitchFamily="34" charset="0"/>
              </a:rPr>
              <a:t>Esta herramienta permite analizar la experiencia actual que están teniendo los usuarios con sus productos o servicios.</a:t>
            </a:r>
          </a:p>
        </p:txBody>
      </p:sp>
      <p:sp>
        <p:nvSpPr>
          <p:cNvPr id="22" name="CuadroTexto 21">
            <a:extLst>
              <a:ext uri="{FF2B5EF4-FFF2-40B4-BE49-F238E27FC236}">
                <a16:creationId xmlns:a16="http://schemas.microsoft.com/office/drawing/2014/main" id="{DA38A963-FA27-F922-0BB8-DEEAFAE8B9C4}"/>
              </a:ext>
            </a:extLst>
          </p:cNvPr>
          <p:cNvSpPr txBox="1">
            <a:spLocks noGrp="1" noRot="1" noMove="1" noResize="1" noEditPoints="1" noAdjustHandles="1" noChangeArrowheads="1" noChangeShapeType="1"/>
          </p:cNvSpPr>
          <p:nvPr/>
        </p:nvSpPr>
        <p:spPr>
          <a:xfrm rot="16200000">
            <a:off x="-235162" y="3577852"/>
            <a:ext cx="1112818" cy="215444"/>
          </a:xfrm>
          <a:prstGeom prst="rect">
            <a:avLst/>
          </a:prstGeom>
          <a:noFill/>
        </p:spPr>
        <p:txBody>
          <a:bodyPr wrap="square">
            <a:spAutoFit/>
          </a:bodyPr>
          <a:lstStyle/>
          <a:p>
            <a:pPr algn="ctr"/>
            <a:r>
              <a:rPr lang="es-ES" sz="800" b="1" dirty="0">
                <a:solidFill>
                  <a:schemeClr val="accent4">
                    <a:lumMod val="75000"/>
                  </a:schemeClr>
                </a:solidFill>
                <a:latin typeface="Arial Narrow" panose="020B0606020202030204" pitchFamily="34" charset="0"/>
                <a:cs typeface="Arial" panose="020B0604020202020204" pitchFamily="34" charset="0"/>
              </a:rPr>
              <a:t>PROCESS</a:t>
            </a:r>
            <a:endParaRPr lang="es-ES" sz="800" dirty="0">
              <a:solidFill>
                <a:schemeClr val="accent4">
                  <a:lumMod val="75000"/>
                </a:schemeClr>
              </a:solidFill>
            </a:endParaRPr>
          </a:p>
        </p:txBody>
      </p:sp>
      <p:cxnSp>
        <p:nvCxnSpPr>
          <p:cNvPr id="31" name="Conector recto 30">
            <a:extLst>
              <a:ext uri="{FF2B5EF4-FFF2-40B4-BE49-F238E27FC236}">
                <a16:creationId xmlns:a16="http://schemas.microsoft.com/office/drawing/2014/main" id="{F3FFC139-201B-CA16-7916-BC6236509EE1}"/>
              </a:ext>
            </a:extLst>
          </p:cNvPr>
          <p:cNvCxnSpPr>
            <a:cxnSpLocks noGrp="1" noRot="1" noMove="1" noResize="1" noEditPoints="1" noAdjustHandles="1" noChangeArrowheads="1" noChangeShapeType="1"/>
          </p:cNvCxnSpPr>
          <p:nvPr/>
        </p:nvCxnSpPr>
        <p:spPr>
          <a:xfrm>
            <a:off x="200294" y="5344255"/>
            <a:ext cx="11817532"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sp>
        <p:nvSpPr>
          <p:cNvPr id="41" name="CuadroTexto 40">
            <a:extLst>
              <a:ext uri="{FF2B5EF4-FFF2-40B4-BE49-F238E27FC236}">
                <a16:creationId xmlns:a16="http://schemas.microsoft.com/office/drawing/2014/main" id="{627E4910-73CF-4827-7009-B90D456DC8F8}"/>
              </a:ext>
            </a:extLst>
          </p:cNvPr>
          <p:cNvSpPr txBox="1">
            <a:spLocks noGrp="1" noRot="1" noMove="1" noResize="1" noEditPoints="1" noAdjustHandles="1" noChangeArrowheads="1" noChangeShapeType="1"/>
          </p:cNvSpPr>
          <p:nvPr/>
        </p:nvSpPr>
        <p:spPr>
          <a:xfrm rot="16200000">
            <a:off x="-235162" y="4684891"/>
            <a:ext cx="1112818" cy="215444"/>
          </a:xfrm>
          <a:prstGeom prst="rect">
            <a:avLst/>
          </a:prstGeom>
          <a:noFill/>
        </p:spPr>
        <p:txBody>
          <a:bodyPr wrap="square">
            <a:spAutoFit/>
          </a:bodyPr>
          <a:lstStyle/>
          <a:p>
            <a:pPr algn="ctr"/>
            <a:r>
              <a:rPr lang="es-ES" sz="800" b="1" dirty="0">
                <a:solidFill>
                  <a:schemeClr val="accent2">
                    <a:lumMod val="75000"/>
                  </a:schemeClr>
                </a:solidFill>
                <a:latin typeface="Arial Narrow" panose="020B0606020202030204" pitchFamily="34" charset="0"/>
                <a:cs typeface="Arial" panose="020B0604020202020204" pitchFamily="34" charset="0"/>
              </a:rPr>
              <a:t>PLACE</a:t>
            </a:r>
            <a:endParaRPr lang="es-ES" sz="800" dirty="0">
              <a:solidFill>
                <a:schemeClr val="accent2">
                  <a:lumMod val="75000"/>
                </a:schemeClr>
              </a:solidFill>
            </a:endParaRPr>
          </a:p>
        </p:txBody>
      </p:sp>
      <p:sp>
        <p:nvSpPr>
          <p:cNvPr id="42" name="CuadroTexto 41">
            <a:extLst>
              <a:ext uri="{FF2B5EF4-FFF2-40B4-BE49-F238E27FC236}">
                <a16:creationId xmlns:a16="http://schemas.microsoft.com/office/drawing/2014/main" id="{CF5C2C70-AC7E-23C7-4760-BBA9055B4706}"/>
              </a:ext>
            </a:extLst>
          </p:cNvPr>
          <p:cNvSpPr txBox="1">
            <a:spLocks noGrp="1" noRot="1" noMove="1" noResize="1" noEditPoints="1" noAdjustHandles="1" noChangeArrowheads="1" noChangeShapeType="1"/>
          </p:cNvSpPr>
          <p:nvPr/>
        </p:nvSpPr>
        <p:spPr>
          <a:xfrm rot="16200000">
            <a:off x="-235162" y="2457080"/>
            <a:ext cx="1112818" cy="215444"/>
          </a:xfrm>
          <a:prstGeom prst="rect">
            <a:avLst/>
          </a:prstGeom>
          <a:noFill/>
        </p:spPr>
        <p:txBody>
          <a:bodyPr wrap="square">
            <a:spAutoFit/>
          </a:bodyPr>
          <a:lstStyle/>
          <a:p>
            <a:pPr algn="ctr"/>
            <a:r>
              <a:rPr lang="es-ES" sz="800" b="1" dirty="0">
                <a:solidFill>
                  <a:schemeClr val="accent6">
                    <a:lumMod val="75000"/>
                  </a:schemeClr>
                </a:solidFill>
                <a:latin typeface="Arial Narrow" panose="020B0606020202030204" pitchFamily="34" charset="0"/>
                <a:cs typeface="Arial" panose="020B0604020202020204" pitchFamily="34" charset="0"/>
              </a:rPr>
              <a:t>PROMOTION</a:t>
            </a:r>
            <a:endParaRPr lang="es-ES" sz="800" dirty="0">
              <a:solidFill>
                <a:schemeClr val="accent6">
                  <a:lumMod val="75000"/>
                </a:schemeClr>
              </a:solidFill>
            </a:endParaRPr>
          </a:p>
        </p:txBody>
      </p:sp>
      <p:sp>
        <p:nvSpPr>
          <p:cNvPr id="44" name="CuadroTexto 43">
            <a:extLst>
              <a:ext uri="{FF2B5EF4-FFF2-40B4-BE49-F238E27FC236}">
                <a16:creationId xmlns:a16="http://schemas.microsoft.com/office/drawing/2014/main" id="{9BACB200-D95A-BD90-6878-AED6F49EAC3D}"/>
              </a:ext>
            </a:extLst>
          </p:cNvPr>
          <p:cNvSpPr txBox="1">
            <a:spLocks noGrp="1" noRot="1" noMove="1" noResize="1" noEditPoints="1" noAdjustHandles="1" noChangeArrowheads="1" noChangeShapeType="1"/>
          </p:cNvSpPr>
          <p:nvPr/>
        </p:nvSpPr>
        <p:spPr>
          <a:xfrm rot="16200000">
            <a:off x="-235162" y="5791930"/>
            <a:ext cx="1112818" cy="215444"/>
          </a:xfrm>
          <a:prstGeom prst="rect">
            <a:avLst/>
          </a:prstGeom>
          <a:noFill/>
        </p:spPr>
        <p:txBody>
          <a:bodyPr wrap="square">
            <a:spAutoFit/>
          </a:bodyPr>
          <a:lstStyle/>
          <a:p>
            <a:pPr algn="ctr"/>
            <a:r>
              <a:rPr lang="es-ES" sz="800" b="1" dirty="0">
                <a:solidFill>
                  <a:schemeClr val="accent5">
                    <a:lumMod val="75000"/>
                  </a:schemeClr>
                </a:solidFill>
                <a:latin typeface="Arial Narrow" panose="020B0606020202030204" pitchFamily="34" charset="0"/>
                <a:cs typeface="Arial" panose="020B0604020202020204" pitchFamily="34" charset="0"/>
              </a:rPr>
              <a:t>PRICE</a:t>
            </a:r>
            <a:endParaRPr lang="es-ES" sz="800" dirty="0">
              <a:solidFill>
                <a:schemeClr val="accent5">
                  <a:lumMod val="75000"/>
                </a:schemeClr>
              </a:solidFill>
            </a:endParaRPr>
          </a:p>
        </p:txBody>
      </p:sp>
      <p:cxnSp>
        <p:nvCxnSpPr>
          <p:cNvPr id="120" name="Conector recto 119">
            <a:extLst>
              <a:ext uri="{FF2B5EF4-FFF2-40B4-BE49-F238E27FC236}">
                <a16:creationId xmlns:a16="http://schemas.microsoft.com/office/drawing/2014/main" id="{0137F018-753A-5382-EE5D-826AC7D109D7}"/>
              </a:ext>
            </a:extLst>
          </p:cNvPr>
          <p:cNvCxnSpPr>
            <a:cxnSpLocks noGrp="1" noRot="1" noMove="1" noResize="1" noEditPoints="1" noAdjustHandles="1" noChangeArrowheads="1" noChangeShapeType="1"/>
          </p:cNvCxnSpPr>
          <p:nvPr/>
        </p:nvCxnSpPr>
        <p:spPr>
          <a:xfrm>
            <a:off x="200294" y="1371611"/>
            <a:ext cx="11817532"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133" name="Conector recto 132">
            <a:extLst>
              <a:ext uri="{FF2B5EF4-FFF2-40B4-BE49-F238E27FC236}">
                <a16:creationId xmlns:a16="http://schemas.microsoft.com/office/drawing/2014/main" id="{4CD4ECDB-F00A-5D01-B282-0AAD2BF15639}"/>
              </a:ext>
            </a:extLst>
          </p:cNvPr>
          <p:cNvCxnSpPr>
            <a:cxnSpLocks noGrp="1" noRot="1" noMove="1" noResize="1" noEditPoints="1" noAdjustHandles="1" noChangeArrowheads="1" noChangeShapeType="1"/>
          </p:cNvCxnSpPr>
          <p:nvPr/>
        </p:nvCxnSpPr>
        <p:spPr>
          <a:xfrm>
            <a:off x="200294" y="6456061"/>
            <a:ext cx="11817532"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134" name="Conector recto 133">
            <a:extLst>
              <a:ext uri="{FF2B5EF4-FFF2-40B4-BE49-F238E27FC236}">
                <a16:creationId xmlns:a16="http://schemas.microsoft.com/office/drawing/2014/main" id="{98A103CE-F5F5-EFA2-DB4E-EBADFBA10694}"/>
              </a:ext>
            </a:extLst>
          </p:cNvPr>
          <p:cNvCxnSpPr>
            <a:cxnSpLocks noGrp="1" noRot="1" noMove="1" noResize="1" noEditPoints="1" noAdjustHandles="1" noChangeArrowheads="1" noChangeShapeType="1"/>
          </p:cNvCxnSpPr>
          <p:nvPr/>
        </p:nvCxnSpPr>
        <p:spPr>
          <a:xfrm>
            <a:off x="200294" y="4232447"/>
            <a:ext cx="11817532"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35" name="Conector recto 134">
            <a:extLst>
              <a:ext uri="{FF2B5EF4-FFF2-40B4-BE49-F238E27FC236}">
                <a16:creationId xmlns:a16="http://schemas.microsoft.com/office/drawing/2014/main" id="{010C42A9-107C-8B8D-56F1-51884A2EF12F}"/>
              </a:ext>
            </a:extLst>
          </p:cNvPr>
          <p:cNvCxnSpPr>
            <a:cxnSpLocks noGrp="1" noRot="1" noMove="1" noResize="1" noEditPoints="1" noAdjustHandles="1" noChangeArrowheads="1" noChangeShapeType="1"/>
          </p:cNvCxnSpPr>
          <p:nvPr/>
        </p:nvCxnSpPr>
        <p:spPr>
          <a:xfrm>
            <a:off x="200294" y="3120639"/>
            <a:ext cx="11817532"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136" name="Conector recto 135">
            <a:extLst>
              <a:ext uri="{FF2B5EF4-FFF2-40B4-BE49-F238E27FC236}">
                <a16:creationId xmlns:a16="http://schemas.microsoft.com/office/drawing/2014/main" id="{E2498114-8409-D455-7D95-1EA0F4E3EDF1}"/>
              </a:ext>
            </a:extLst>
          </p:cNvPr>
          <p:cNvCxnSpPr>
            <a:cxnSpLocks noGrp="1" noRot="1" noMove="1" noResize="1" noEditPoints="1" noAdjustHandles="1" noChangeArrowheads="1" noChangeShapeType="1"/>
          </p:cNvCxnSpPr>
          <p:nvPr/>
        </p:nvCxnSpPr>
        <p:spPr>
          <a:xfrm>
            <a:off x="200294" y="2008831"/>
            <a:ext cx="11817532"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grpSp>
        <p:nvGrpSpPr>
          <p:cNvPr id="11" name="Grupo 10">
            <a:extLst>
              <a:ext uri="{FF2B5EF4-FFF2-40B4-BE49-F238E27FC236}">
                <a16:creationId xmlns:a16="http://schemas.microsoft.com/office/drawing/2014/main" id="{215A746E-0829-0D57-368A-74CBA8CBFBEE}"/>
              </a:ext>
            </a:extLst>
          </p:cNvPr>
          <p:cNvGrpSpPr>
            <a:grpSpLocks noGrp="1" noUngrp="1" noRot="1" noMove="1" noResize="1"/>
          </p:cNvGrpSpPr>
          <p:nvPr/>
        </p:nvGrpSpPr>
        <p:grpSpPr>
          <a:xfrm>
            <a:off x="200294" y="1371611"/>
            <a:ext cx="11817532" cy="5084450"/>
            <a:chOff x="200294" y="1705823"/>
            <a:chExt cx="11817532" cy="4750238"/>
          </a:xfrm>
        </p:grpSpPr>
        <p:cxnSp>
          <p:nvCxnSpPr>
            <p:cNvPr id="124" name="Conector recto 123">
              <a:extLst>
                <a:ext uri="{FF2B5EF4-FFF2-40B4-BE49-F238E27FC236}">
                  <a16:creationId xmlns:a16="http://schemas.microsoft.com/office/drawing/2014/main" id="{F1C234BE-0D9E-78CA-37CF-675C8C4A6BEC}"/>
                </a:ext>
              </a:extLst>
            </p:cNvPr>
            <p:cNvCxnSpPr>
              <a:cxnSpLocks noGrp="1" noRot="1" noMove="1" noResize="1" noEditPoints="1" noAdjustHandles="1" noChangeArrowheads="1" noChangeShapeType="1"/>
            </p:cNvCxnSpPr>
            <p:nvPr/>
          </p:nvCxnSpPr>
          <p:spPr>
            <a:xfrm>
              <a:off x="12017826" y="1705823"/>
              <a:ext cx="0" cy="47502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5" name="Conector recto 124">
              <a:extLst>
                <a:ext uri="{FF2B5EF4-FFF2-40B4-BE49-F238E27FC236}">
                  <a16:creationId xmlns:a16="http://schemas.microsoft.com/office/drawing/2014/main" id="{189DC528-B184-2F6D-4B02-FB3AF28DDAF7}"/>
                </a:ext>
              </a:extLst>
            </p:cNvPr>
            <p:cNvCxnSpPr>
              <a:cxnSpLocks noGrp="1" noRot="1" noMove="1" noResize="1" noEditPoints="1" noAdjustHandles="1" noChangeArrowheads="1" noChangeShapeType="1"/>
            </p:cNvCxnSpPr>
            <p:nvPr/>
          </p:nvCxnSpPr>
          <p:spPr>
            <a:xfrm>
              <a:off x="200294" y="1705823"/>
              <a:ext cx="0" cy="47502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7" name="Conector recto 136">
              <a:extLst>
                <a:ext uri="{FF2B5EF4-FFF2-40B4-BE49-F238E27FC236}">
                  <a16:creationId xmlns:a16="http://schemas.microsoft.com/office/drawing/2014/main" id="{A67219AF-CBDB-F99A-4793-548E2417497A}"/>
                </a:ext>
              </a:extLst>
            </p:cNvPr>
            <p:cNvCxnSpPr>
              <a:cxnSpLocks noGrp="1" noRot="1" noMove="1" noResize="1" noEditPoints="1" noAdjustHandles="1" noChangeArrowheads="1" noChangeShapeType="1"/>
            </p:cNvCxnSpPr>
            <p:nvPr/>
          </p:nvCxnSpPr>
          <p:spPr>
            <a:xfrm>
              <a:off x="420260" y="1705823"/>
              <a:ext cx="0" cy="47502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9" name="Conector recto 138">
              <a:extLst>
                <a:ext uri="{FF2B5EF4-FFF2-40B4-BE49-F238E27FC236}">
                  <a16:creationId xmlns:a16="http://schemas.microsoft.com/office/drawing/2014/main" id="{47C3BC80-3E9F-EF18-A3B8-B23E7A78D95F}"/>
                </a:ext>
              </a:extLst>
            </p:cNvPr>
            <p:cNvCxnSpPr>
              <a:cxnSpLocks noGrp="1" noRot="1" noMove="1" noResize="1" noEditPoints="1" noAdjustHandles="1" noChangeArrowheads="1" noChangeShapeType="1"/>
            </p:cNvCxnSpPr>
            <p:nvPr/>
          </p:nvCxnSpPr>
          <p:spPr>
            <a:xfrm>
              <a:off x="9118436" y="1705823"/>
              <a:ext cx="0" cy="4750238"/>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141" name="Conector recto 140">
              <a:extLst>
                <a:ext uri="{FF2B5EF4-FFF2-40B4-BE49-F238E27FC236}">
                  <a16:creationId xmlns:a16="http://schemas.microsoft.com/office/drawing/2014/main" id="{A0D95BF8-17D5-FB27-6F24-A1C040902F13}"/>
                </a:ext>
              </a:extLst>
            </p:cNvPr>
            <p:cNvCxnSpPr>
              <a:cxnSpLocks noGrp="1" noRot="1" noMove="1" noResize="1" noEditPoints="1" noAdjustHandles="1" noChangeArrowheads="1" noChangeShapeType="1"/>
            </p:cNvCxnSpPr>
            <p:nvPr/>
          </p:nvCxnSpPr>
          <p:spPr>
            <a:xfrm>
              <a:off x="6219044" y="1705823"/>
              <a:ext cx="0" cy="4750238"/>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143" name="Conector recto 142">
              <a:extLst>
                <a:ext uri="{FF2B5EF4-FFF2-40B4-BE49-F238E27FC236}">
                  <a16:creationId xmlns:a16="http://schemas.microsoft.com/office/drawing/2014/main" id="{B0141FFC-04BB-5F75-C88A-5E93F10E2645}"/>
                </a:ext>
              </a:extLst>
            </p:cNvPr>
            <p:cNvCxnSpPr>
              <a:cxnSpLocks noGrp="1" noRot="1" noMove="1" noResize="1" noEditPoints="1" noAdjustHandles="1" noChangeArrowheads="1" noChangeShapeType="1"/>
            </p:cNvCxnSpPr>
            <p:nvPr/>
          </p:nvCxnSpPr>
          <p:spPr>
            <a:xfrm>
              <a:off x="3319652" y="1705823"/>
              <a:ext cx="0" cy="4750238"/>
            </a:xfrm>
            <a:prstGeom prst="line">
              <a:avLst/>
            </a:prstGeom>
            <a:ln>
              <a:prstDash val="solid"/>
            </a:ln>
          </p:spPr>
          <p:style>
            <a:lnRef idx="1">
              <a:schemeClr val="accent1"/>
            </a:lnRef>
            <a:fillRef idx="0">
              <a:schemeClr val="accent1"/>
            </a:fillRef>
            <a:effectRef idx="0">
              <a:schemeClr val="accent1"/>
            </a:effectRef>
            <a:fontRef idx="minor">
              <a:schemeClr val="tx1"/>
            </a:fontRef>
          </p:style>
        </p:cxnSp>
      </p:grpSp>
      <p:sp>
        <p:nvSpPr>
          <p:cNvPr id="40" name="CuadroTexto 39">
            <a:extLst>
              <a:ext uri="{FF2B5EF4-FFF2-40B4-BE49-F238E27FC236}">
                <a16:creationId xmlns:a16="http://schemas.microsoft.com/office/drawing/2014/main" id="{FB154F2D-904F-5619-6698-AFE07D4CA568}"/>
              </a:ext>
            </a:extLst>
          </p:cNvPr>
          <p:cNvSpPr txBox="1">
            <a:spLocks noGrp="1" noRot="1" noMove="1" noResize="1" noEditPoints="1" noAdjustHandles="1" noChangeArrowheads="1" noChangeShapeType="1"/>
          </p:cNvSpPr>
          <p:nvPr/>
        </p:nvSpPr>
        <p:spPr>
          <a:xfrm>
            <a:off x="213525" y="874304"/>
            <a:ext cx="1754612" cy="276999"/>
          </a:xfrm>
          <a:prstGeom prst="rect">
            <a:avLst/>
          </a:prstGeom>
          <a:noFill/>
        </p:spPr>
        <p:txBody>
          <a:bodyPr wrap="square" rtlCol="0">
            <a:spAutoFit/>
          </a:bodyPr>
          <a:lstStyle/>
          <a:p>
            <a:pPr algn="r"/>
            <a:r>
              <a:rPr lang="es-ES" sz="1200" b="1" dirty="0">
                <a:solidFill>
                  <a:srgbClr val="00B0F0"/>
                </a:solidFill>
                <a:latin typeface="Arial Narrow" panose="020B0606020202030204" pitchFamily="34" charset="0"/>
                <a:cs typeface="Arial" panose="020B0604020202020204" pitchFamily="34" charset="0"/>
              </a:rPr>
              <a:t>PRODUCTO O SERVICIO:</a:t>
            </a:r>
            <a:endParaRPr lang="es-ES" sz="1100" b="1" dirty="0">
              <a:solidFill>
                <a:srgbClr val="00B0F0"/>
              </a:solidFill>
              <a:latin typeface="Arial Narrow" panose="020B0606020202030204" pitchFamily="34" charset="0"/>
              <a:cs typeface="Arial" panose="020B0604020202020204" pitchFamily="34" charset="0"/>
            </a:endParaRPr>
          </a:p>
        </p:txBody>
      </p:sp>
      <p:sp>
        <p:nvSpPr>
          <p:cNvPr id="45" name="CuadroTexto 44">
            <a:extLst>
              <a:ext uri="{FF2B5EF4-FFF2-40B4-BE49-F238E27FC236}">
                <a16:creationId xmlns:a16="http://schemas.microsoft.com/office/drawing/2014/main" id="{23F57781-D051-C0B2-5AAC-95F58F2A4476}"/>
              </a:ext>
            </a:extLst>
          </p:cNvPr>
          <p:cNvSpPr txBox="1">
            <a:spLocks noGrp="1" noRot="1" noMove="1" noResize="1" noEditPoints="1" noAdjustHandles="1" noChangeArrowheads="1" noChangeShapeType="1"/>
          </p:cNvSpPr>
          <p:nvPr/>
        </p:nvSpPr>
        <p:spPr>
          <a:xfrm>
            <a:off x="1968137" y="827534"/>
            <a:ext cx="3061063" cy="399665"/>
          </a:xfrm>
          <a:prstGeom prst="rect">
            <a:avLst/>
          </a:prstGeom>
          <a:solidFill>
            <a:schemeClr val="accent1">
              <a:lumMod val="20000"/>
              <a:lumOff val="80000"/>
            </a:schemeClr>
          </a:solidFill>
          <a:ln w="6350">
            <a:solidFill>
              <a:schemeClr val="accent1">
                <a:lumMod val="75000"/>
              </a:schemeClr>
            </a:solidFill>
          </a:ln>
        </p:spPr>
        <p:txBody>
          <a:bodyPr wrap="none" rtlCol="0" anchor="ctr">
            <a:noAutofit/>
          </a:bodyPr>
          <a:lstStyle/>
          <a:p>
            <a:endParaRPr lang="es-ES" sz="1050" dirty="0">
              <a:solidFill>
                <a:schemeClr val="accent1">
                  <a:lumMod val="75000"/>
                </a:schemeClr>
              </a:solidFill>
              <a:latin typeface="Arial" panose="020B0604020202020204" pitchFamily="34" charset="0"/>
              <a:cs typeface="Arial" panose="020B0604020202020204" pitchFamily="34" charset="0"/>
            </a:endParaRPr>
          </a:p>
        </p:txBody>
      </p:sp>
      <p:sp>
        <p:nvSpPr>
          <p:cNvPr id="46" name="CuadroTexto 45">
            <a:extLst>
              <a:ext uri="{FF2B5EF4-FFF2-40B4-BE49-F238E27FC236}">
                <a16:creationId xmlns:a16="http://schemas.microsoft.com/office/drawing/2014/main" id="{3A971A7A-7A66-DE06-74B3-F50B6CDB43D7}"/>
              </a:ext>
            </a:extLst>
          </p:cNvPr>
          <p:cNvSpPr txBox="1">
            <a:spLocks noGrp="1" noRot="1" noMove="1" noResize="1" noEditPoints="1" noAdjustHandles="1" noChangeArrowheads="1" noChangeShapeType="1"/>
          </p:cNvSpPr>
          <p:nvPr/>
        </p:nvSpPr>
        <p:spPr>
          <a:xfrm>
            <a:off x="5029200" y="874304"/>
            <a:ext cx="1581358" cy="276999"/>
          </a:xfrm>
          <a:prstGeom prst="rect">
            <a:avLst/>
          </a:prstGeom>
          <a:noFill/>
        </p:spPr>
        <p:txBody>
          <a:bodyPr wrap="square" rtlCol="0">
            <a:spAutoFit/>
          </a:bodyPr>
          <a:lstStyle/>
          <a:p>
            <a:pPr algn="r"/>
            <a:r>
              <a:rPr lang="es-ES" sz="1200" b="1" dirty="0">
                <a:solidFill>
                  <a:srgbClr val="00B0F0"/>
                </a:solidFill>
                <a:latin typeface="Arial Narrow" panose="020B0606020202030204" pitchFamily="34" charset="0"/>
                <a:cs typeface="Arial" panose="020B0604020202020204" pitchFamily="34" charset="0"/>
              </a:rPr>
              <a:t>CARACTERÍSTICAS:</a:t>
            </a:r>
            <a:endParaRPr lang="es-ES" sz="1100" b="1" dirty="0">
              <a:solidFill>
                <a:srgbClr val="00B0F0"/>
              </a:solidFill>
              <a:latin typeface="Arial Narrow" panose="020B0606020202030204" pitchFamily="34" charset="0"/>
              <a:cs typeface="Arial" panose="020B0604020202020204" pitchFamily="34" charset="0"/>
            </a:endParaRPr>
          </a:p>
        </p:txBody>
      </p:sp>
      <p:sp>
        <p:nvSpPr>
          <p:cNvPr id="47" name="CuadroTexto 46">
            <a:extLst>
              <a:ext uri="{FF2B5EF4-FFF2-40B4-BE49-F238E27FC236}">
                <a16:creationId xmlns:a16="http://schemas.microsoft.com/office/drawing/2014/main" id="{42DFDAF4-2E4E-000A-2CC1-311FAE11E1A2}"/>
              </a:ext>
            </a:extLst>
          </p:cNvPr>
          <p:cNvSpPr txBox="1">
            <a:spLocks noGrp="1" noRot="1" noMove="1" noResize="1" noEditPoints="1" noAdjustHandles="1" noChangeArrowheads="1" noChangeShapeType="1"/>
          </p:cNvSpPr>
          <p:nvPr/>
        </p:nvSpPr>
        <p:spPr>
          <a:xfrm>
            <a:off x="6610558" y="829380"/>
            <a:ext cx="5407267" cy="408870"/>
          </a:xfrm>
          <a:prstGeom prst="rect">
            <a:avLst/>
          </a:prstGeom>
          <a:solidFill>
            <a:schemeClr val="accent1">
              <a:lumMod val="20000"/>
              <a:lumOff val="80000"/>
            </a:schemeClr>
          </a:solidFill>
          <a:ln w="6350">
            <a:solidFill>
              <a:schemeClr val="accent1">
                <a:lumMod val="75000"/>
              </a:schemeClr>
            </a:solidFill>
          </a:ln>
        </p:spPr>
        <p:txBody>
          <a:bodyPr wrap="none" rtlCol="0" anchor="ctr">
            <a:noAutofit/>
          </a:bodyPr>
          <a:lstStyle>
            <a:defPPr>
              <a:defRPr lang="es-ES"/>
            </a:defPPr>
            <a:lvl1pPr>
              <a:defRPr sz="1050">
                <a:solidFill>
                  <a:schemeClr val="accent1">
                    <a:lumMod val="75000"/>
                  </a:schemeClr>
                </a:solidFill>
                <a:latin typeface="Arial" panose="020B0604020202020204" pitchFamily="34" charset="0"/>
                <a:cs typeface="Arial" panose="020B0604020202020204" pitchFamily="34" charset="0"/>
              </a:defRPr>
            </a:lvl1pPr>
          </a:lstStyle>
          <a:p>
            <a:endParaRPr lang="es-ES" dirty="0"/>
          </a:p>
        </p:txBody>
      </p:sp>
      <p:sp>
        <p:nvSpPr>
          <p:cNvPr id="48" name="CuadroTexto 47">
            <a:extLst>
              <a:ext uri="{FF2B5EF4-FFF2-40B4-BE49-F238E27FC236}">
                <a16:creationId xmlns:a16="http://schemas.microsoft.com/office/drawing/2014/main" id="{83215B7D-1925-3ABE-2373-7028C19DF8AD}"/>
              </a:ext>
            </a:extLst>
          </p:cNvPr>
          <p:cNvSpPr txBox="1">
            <a:spLocks noGrp="1" noRot="1" noMove="1" noResize="1" noEditPoints="1" noAdjustHandles="1" noChangeArrowheads="1" noChangeShapeType="1"/>
          </p:cNvSpPr>
          <p:nvPr/>
        </p:nvSpPr>
        <p:spPr>
          <a:xfrm rot="16200000">
            <a:off x="-6425" y="1589175"/>
            <a:ext cx="633405" cy="215444"/>
          </a:xfrm>
          <a:prstGeom prst="rect">
            <a:avLst/>
          </a:prstGeom>
          <a:noFill/>
        </p:spPr>
        <p:txBody>
          <a:bodyPr wrap="square">
            <a:spAutoFit/>
          </a:bodyPr>
          <a:lstStyle/>
          <a:p>
            <a:pPr algn="ctr"/>
            <a:r>
              <a:rPr lang="es-ES" sz="800" b="1" dirty="0">
                <a:solidFill>
                  <a:schemeClr val="tx1">
                    <a:lumMod val="50000"/>
                    <a:lumOff val="50000"/>
                  </a:schemeClr>
                </a:solidFill>
                <a:latin typeface="Arial Narrow" panose="020B0606020202030204" pitchFamily="34" charset="0"/>
                <a:cs typeface="Arial" panose="020B0604020202020204" pitchFamily="34" charset="0"/>
              </a:rPr>
              <a:t>PEOPLE</a:t>
            </a:r>
            <a:endParaRPr lang="es-ES" sz="800" dirty="0">
              <a:solidFill>
                <a:schemeClr val="tx1">
                  <a:lumMod val="50000"/>
                  <a:lumOff val="50000"/>
                </a:schemeClr>
              </a:solidFill>
            </a:endParaRPr>
          </a:p>
        </p:txBody>
      </p:sp>
    </p:spTree>
    <p:extLst>
      <p:ext uri="{BB962C8B-B14F-4D97-AF65-F5344CB8AC3E}">
        <p14:creationId xmlns:p14="http://schemas.microsoft.com/office/powerpoint/2010/main" val="3184727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CuadroTexto 48">
            <a:extLst>
              <a:ext uri="{FF2B5EF4-FFF2-40B4-BE49-F238E27FC236}">
                <a16:creationId xmlns:a16="http://schemas.microsoft.com/office/drawing/2014/main" id="{945AE205-4EDB-1570-F2BB-61A3BF168A69}"/>
              </a:ext>
            </a:extLst>
          </p:cNvPr>
          <p:cNvSpPr txBox="1">
            <a:spLocks noGrp="1" noRot="1" noMove="1" noResize="1" noEditPoints="1" noAdjustHandles="1" noChangeArrowheads="1" noChangeShapeType="1"/>
          </p:cNvSpPr>
          <p:nvPr/>
        </p:nvSpPr>
        <p:spPr>
          <a:xfrm>
            <a:off x="420259" y="2010997"/>
            <a:ext cx="2899391" cy="1113840"/>
          </a:xfrm>
          <a:prstGeom prst="rect">
            <a:avLst/>
          </a:prstGeom>
          <a:solidFill>
            <a:schemeClr val="accent6">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0" name="CuadroTexto 49">
            <a:extLst>
              <a:ext uri="{FF2B5EF4-FFF2-40B4-BE49-F238E27FC236}">
                <a16:creationId xmlns:a16="http://schemas.microsoft.com/office/drawing/2014/main" id="{8CC53248-E011-48A9-8A00-6B95BAD9F769}"/>
              </a:ext>
            </a:extLst>
          </p:cNvPr>
          <p:cNvSpPr txBox="1">
            <a:spLocks noGrp="1" noRot="1" noMove="1" noResize="1" noEditPoints="1" noAdjustHandles="1" noChangeArrowheads="1" noChangeShapeType="1"/>
          </p:cNvSpPr>
          <p:nvPr/>
        </p:nvSpPr>
        <p:spPr>
          <a:xfrm>
            <a:off x="3319648" y="2010997"/>
            <a:ext cx="2899391" cy="1113840"/>
          </a:xfrm>
          <a:prstGeom prst="rect">
            <a:avLst/>
          </a:prstGeom>
          <a:solidFill>
            <a:schemeClr val="accent6">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1" name="CuadroTexto 50">
            <a:extLst>
              <a:ext uri="{FF2B5EF4-FFF2-40B4-BE49-F238E27FC236}">
                <a16:creationId xmlns:a16="http://schemas.microsoft.com/office/drawing/2014/main" id="{75DDEB5A-0642-5598-BE46-182B99F4546C}"/>
              </a:ext>
            </a:extLst>
          </p:cNvPr>
          <p:cNvSpPr txBox="1">
            <a:spLocks noGrp="1" noRot="1" noMove="1" noResize="1" noEditPoints="1" noAdjustHandles="1" noChangeArrowheads="1" noChangeShapeType="1"/>
          </p:cNvSpPr>
          <p:nvPr/>
        </p:nvSpPr>
        <p:spPr>
          <a:xfrm>
            <a:off x="6222405" y="2010997"/>
            <a:ext cx="2899391" cy="1113840"/>
          </a:xfrm>
          <a:prstGeom prst="rect">
            <a:avLst/>
          </a:prstGeom>
          <a:solidFill>
            <a:schemeClr val="accent6">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2" name="CuadroTexto 51">
            <a:extLst>
              <a:ext uri="{FF2B5EF4-FFF2-40B4-BE49-F238E27FC236}">
                <a16:creationId xmlns:a16="http://schemas.microsoft.com/office/drawing/2014/main" id="{73662D4D-1997-D1D3-8B09-C8DEDECA6C6A}"/>
              </a:ext>
            </a:extLst>
          </p:cNvPr>
          <p:cNvSpPr txBox="1">
            <a:spLocks noGrp="1" noRot="1" noMove="1" noResize="1" noEditPoints="1" noAdjustHandles="1" noChangeArrowheads="1" noChangeShapeType="1"/>
          </p:cNvSpPr>
          <p:nvPr/>
        </p:nvSpPr>
        <p:spPr>
          <a:xfrm>
            <a:off x="9121794" y="2010997"/>
            <a:ext cx="2899391" cy="1113840"/>
          </a:xfrm>
          <a:prstGeom prst="rect">
            <a:avLst/>
          </a:prstGeom>
          <a:solidFill>
            <a:schemeClr val="accent6">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3" name="CuadroTexto 52">
            <a:extLst>
              <a:ext uri="{FF2B5EF4-FFF2-40B4-BE49-F238E27FC236}">
                <a16:creationId xmlns:a16="http://schemas.microsoft.com/office/drawing/2014/main" id="{316BDC41-FAA9-C0C3-F73B-C3775235E806}"/>
              </a:ext>
            </a:extLst>
          </p:cNvPr>
          <p:cNvSpPr txBox="1">
            <a:spLocks noGrp="1" noRot="1" noMove="1" noResize="1" noEditPoints="1" noAdjustHandles="1" noChangeArrowheads="1" noChangeShapeType="1"/>
          </p:cNvSpPr>
          <p:nvPr/>
        </p:nvSpPr>
        <p:spPr>
          <a:xfrm>
            <a:off x="420259" y="3124836"/>
            <a:ext cx="2899391" cy="1105003"/>
          </a:xfrm>
          <a:prstGeom prst="rect">
            <a:avLst/>
          </a:prstGeom>
          <a:solidFill>
            <a:schemeClr val="accent4">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4" name="CuadroTexto 53">
            <a:extLst>
              <a:ext uri="{FF2B5EF4-FFF2-40B4-BE49-F238E27FC236}">
                <a16:creationId xmlns:a16="http://schemas.microsoft.com/office/drawing/2014/main" id="{2967DD73-423B-369F-EDF8-ACA444F40477}"/>
              </a:ext>
            </a:extLst>
          </p:cNvPr>
          <p:cNvSpPr txBox="1">
            <a:spLocks noGrp="1" noRot="1" noMove="1" noResize="1" noEditPoints="1" noAdjustHandles="1" noChangeArrowheads="1" noChangeShapeType="1"/>
          </p:cNvSpPr>
          <p:nvPr/>
        </p:nvSpPr>
        <p:spPr>
          <a:xfrm>
            <a:off x="3319648" y="3124836"/>
            <a:ext cx="2899391" cy="1105003"/>
          </a:xfrm>
          <a:prstGeom prst="rect">
            <a:avLst/>
          </a:prstGeom>
          <a:solidFill>
            <a:schemeClr val="accent4">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5" name="CuadroTexto 54">
            <a:extLst>
              <a:ext uri="{FF2B5EF4-FFF2-40B4-BE49-F238E27FC236}">
                <a16:creationId xmlns:a16="http://schemas.microsoft.com/office/drawing/2014/main" id="{1C45E02C-90EC-C790-5BF0-36BDA6354372}"/>
              </a:ext>
            </a:extLst>
          </p:cNvPr>
          <p:cNvSpPr txBox="1">
            <a:spLocks noGrp="1" noRot="1" noMove="1" noResize="1" noEditPoints="1" noAdjustHandles="1" noChangeArrowheads="1" noChangeShapeType="1"/>
          </p:cNvSpPr>
          <p:nvPr/>
        </p:nvSpPr>
        <p:spPr>
          <a:xfrm>
            <a:off x="6222405" y="3124836"/>
            <a:ext cx="2899391" cy="1105003"/>
          </a:xfrm>
          <a:prstGeom prst="rect">
            <a:avLst/>
          </a:prstGeom>
          <a:solidFill>
            <a:schemeClr val="accent4">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6" name="CuadroTexto 55">
            <a:extLst>
              <a:ext uri="{FF2B5EF4-FFF2-40B4-BE49-F238E27FC236}">
                <a16:creationId xmlns:a16="http://schemas.microsoft.com/office/drawing/2014/main" id="{48DF54E8-734A-6940-E9F6-368D14DF5889}"/>
              </a:ext>
            </a:extLst>
          </p:cNvPr>
          <p:cNvSpPr txBox="1">
            <a:spLocks noGrp="1" noRot="1" noMove="1" noResize="1" noEditPoints="1" noAdjustHandles="1" noChangeArrowheads="1" noChangeShapeType="1"/>
          </p:cNvSpPr>
          <p:nvPr/>
        </p:nvSpPr>
        <p:spPr>
          <a:xfrm>
            <a:off x="9121794" y="3124836"/>
            <a:ext cx="2899391" cy="1105003"/>
          </a:xfrm>
          <a:prstGeom prst="rect">
            <a:avLst/>
          </a:prstGeom>
          <a:solidFill>
            <a:schemeClr val="accent4">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7" name="CuadroTexto 56">
            <a:extLst>
              <a:ext uri="{FF2B5EF4-FFF2-40B4-BE49-F238E27FC236}">
                <a16:creationId xmlns:a16="http://schemas.microsoft.com/office/drawing/2014/main" id="{C5DF2E15-8485-CD96-10F7-D7D8887C0D6D}"/>
              </a:ext>
            </a:extLst>
          </p:cNvPr>
          <p:cNvSpPr txBox="1">
            <a:spLocks noGrp="1" noRot="1" noMove="1" noResize="1" noEditPoints="1" noAdjustHandles="1" noChangeArrowheads="1" noChangeShapeType="1"/>
          </p:cNvSpPr>
          <p:nvPr/>
        </p:nvSpPr>
        <p:spPr>
          <a:xfrm>
            <a:off x="420259" y="4230415"/>
            <a:ext cx="2899391" cy="1113840"/>
          </a:xfrm>
          <a:prstGeom prst="rect">
            <a:avLst/>
          </a:prstGeom>
          <a:solidFill>
            <a:schemeClr val="accent2">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8" name="CuadroTexto 57">
            <a:extLst>
              <a:ext uri="{FF2B5EF4-FFF2-40B4-BE49-F238E27FC236}">
                <a16:creationId xmlns:a16="http://schemas.microsoft.com/office/drawing/2014/main" id="{067023D7-1813-C615-F123-36B91B852C7E}"/>
              </a:ext>
            </a:extLst>
          </p:cNvPr>
          <p:cNvSpPr txBox="1">
            <a:spLocks noGrp="1" noRot="1" noMove="1" noResize="1" noEditPoints="1" noAdjustHandles="1" noChangeArrowheads="1" noChangeShapeType="1"/>
          </p:cNvSpPr>
          <p:nvPr/>
        </p:nvSpPr>
        <p:spPr>
          <a:xfrm>
            <a:off x="3319648" y="4230415"/>
            <a:ext cx="2899391" cy="1113840"/>
          </a:xfrm>
          <a:prstGeom prst="rect">
            <a:avLst/>
          </a:prstGeom>
          <a:solidFill>
            <a:schemeClr val="accent2">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59" name="CuadroTexto 58">
            <a:extLst>
              <a:ext uri="{FF2B5EF4-FFF2-40B4-BE49-F238E27FC236}">
                <a16:creationId xmlns:a16="http://schemas.microsoft.com/office/drawing/2014/main" id="{8237CF41-B9DB-0474-61CC-D39014F2BA48}"/>
              </a:ext>
            </a:extLst>
          </p:cNvPr>
          <p:cNvSpPr txBox="1">
            <a:spLocks noGrp="1" noRot="1" noMove="1" noResize="1" noEditPoints="1" noAdjustHandles="1" noChangeArrowheads="1" noChangeShapeType="1"/>
          </p:cNvSpPr>
          <p:nvPr/>
        </p:nvSpPr>
        <p:spPr>
          <a:xfrm>
            <a:off x="6222405" y="4230415"/>
            <a:ext cx="2899391" cy="1113840"/>
          </a:xfrm>
          <a:prstGeom prst="rect">
            <a:avLst/>
          </a:prstGeom>
          <a:solidFill>
            <a:schemeClr val="accent2">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60" name="CuadroTexto 59">
            <a:extLst>
              <a:ext uri="{FF2B5EF4-FFF2-40B4-BE49-F238E27FC236}">
                <a16:creationId xmlns:a16="http://schemas.microsoft.com/office/drawing/2014/main" id="{6A306993-E37F-E8E2-4947-6FFD54212A04}"/>
              </a:ext>
            </a:extLst>
          </p:cNvPr>
          <p:cNvSpPr txBox="1">
            <a:spLocks noGrp="1" noRot="1" noMove="1" noResize="1" noEditPoints="1" noAdjustHandles="1" noChangeArrowheads="1" noChangeShapeType="1"/>
          </p:cNvSpPr>
          <p:nvPr/>
        </p:nvSpPr>
        <p:spPr>
          <a:xfrm>
            <a:off x="9121794" y="4230415"/>
            <a:ext cx="2899391" cy="1113840"/>
          </a:xfrm>
          <a:prstGeom prst="rect">
            <a:avLst/>
          </a:prstGeom>
          <a:solidFill>
            <a:schemeClr val="accent2">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61" name="CuadroTexto 60">
            <a:extLst>
              <a:ext uri="{FF2B5EF4-FFF2-40B4-BE49-F238E27FC236}">
                <a16:creationId xmlns:a16="http://schemas.microsoft.com/office/drawing/2014/main" id="{BDC8191A-0C8F-E197-F22F-1039D78D2D0B}"/>
              </a:ext>
            </a:extLst>
          </p:cNvPr>
          <p:cNvSpPr txBox="1">
            <a:spLocks noGrp="1" noRot="1" noMove="1" noResize="1" noEditPoints="1" noAdjustHandles="1" noChangeArrowheads="1" noChangeShapeType="1"/>
          </p:cNvSpPr>
          <p:nvPr/>
        </p:nvSpPr>
        <p:spPr>
          <a:xfrm>
            <a:off x="420259" y="5366621"/>
            <a:ext cx="2899391" cy="1113840"/>
          </a:xfrm>
          <a:prstGeom prst="rect">
            <a:avLst/>
          </a:prstGeom>
          <a:solidFill>
            <a:schemeClr val="accent5">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62" name="CuadroTexto 61">
            <a:extLst>
              <a:ext uri="{FF2B5EF4-FFF2-40B4-BE49-F238E27FC236}">
                <a16:creationId xmlns:a16="http://schemas.microsoft.com/office/drawing/2014/main" id="{B392D850-80EE-8E3A-E62E-BF17ACA0F330}"/>
              </a:ext>
            </a:extLst>
          </p:cNvPr>
          <p:cNvSpPr txBox="1">
            <a:spLocks noGrp="1" noRot="1" noMove="1" noResize="1" noEditPoints="1" noAdjustHandles="1" noChangeArrowheads="1" noChangeShapeType="1"/>
          </p:cNvSpPr>
          <p:nvPr/>
        </p:nvSpPr>
        <p:spPr>
          <a:xfrm>
            <a:off x="3319648" y="5366621"/>
            <a:ext cx="2899391" cy="1113840"/>
          </a:xfrm>
          <a:prstGeom prst="rect">
            <a:avLst/>
          </a:prstGeom>
          <a:solidFill>
            <a:schemeClr val="accent5">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63" name="CuadroTexto 62">
            <a:extLst>
              <a:ext uri="{FF2B5EF4-FFF2-40B4-BE49-F238E27FC236}">
                <a16:creationId xmlns:a16="http://schemas.microsoft.com/office/drawing/2014/main" id="{04C223A2-3C69-C019-5584-E7CBAF321242}"/>
              </a:ext>
            </a:extLst>
          </p:cNvPr>
          <p:cNvSpPr txBox="1">
            <a:spLocks noGrp="1" noRot="1" noMove="1" noResize="1" noEditPoints="1" noAdjustHandles="1" noChangeArrowheads="1" noChangeShapeType="1"/>
          </p:cNvSpPr>
          <p:nvPr/>
        </p:nvSpPr>
        <p:spPr>
          <a:xfrm>
            <a:off x="6222405" y="5366621"/>
            <a:ext cx="2899391" cy="1113840"/>
          </a:xfrm>
          <a:prstGeom prst="rect">
            <a:avLst/>
          </a:prstGeom>
          <a:solidFill>
            <a:schemeClr val="accent5">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64" name="CuadroTexto 63">
            <a:extLst>
              <a:ext uri="{FF2B5EF4-FFF2-40B4-BE49-F238E27FC236}">
                <a16:creationId xmlns:a16="http://schemas.microsoft.com/office/drawing/2014/main" id="{D04992E1-BED1-E8E0-6C8C-5513F0061EB5}"/>
              </a:ext>
            </a:extLst>
          </p:cNvPr>
          <p:cNvSpPr txBox="1">
            <a:spLocks noGrp="1" noRot="1" noMove="1" noResize="1" noEditPoints="1" noAdjustHandles="1" noChangeArrowheads="1" noChangeShapeType="1"/>
          </p:cNvSpPr>
          <p:nvPr/>
        </p:nvSpPr>
        <p:spPr>
          <a:xfrm>
            <a:off x="9121794" y="5366621"/>
            <a:ext cx="2899391" cy="1113840"/>
          </a:xfrm>
          <a:prstGeom prst="rect">
            <a:avLst/>
          </a:prstGeom>
          <a:solidFill>
            <a:schemeClr val="accent5">
              <a:lumMod val="20000"/>
              <a:lumOff val="80000"/>
            </a:schemeClr>
          </a:solidFill>
          <a:ln w="6350">
            <a:noFill/>
          </a:ln>
        </p:spPr>
        <p:txBody>
          <a:bodyPr wrap="none" rtlCol="0" anchor="ctr">
            <a:noAutofit/>
          </a:bodyPr>
          <a:lstStyle/>
          <a:p>
            <a:pPr algn="ctr"/>
            <a:endParaRPr lang="es-ES" sz="1200" dirty="0">
              <a:latin typeface="Arial Narrow" panose="020B0606020202030204" pitchFamily="34" charset="0"/>
              <a:cs typeface="Arial" panose="020B0604020202020204" pitchFamily="34" charset="0"/>
            </a:endParaRPr>
          </a:p>
        </p:txBody>
      </p:sp>
      <p:sp>
        <p:nvSpPr>
          <p:cNvPr id="29" name="CuadroTexto 28">
            <a:extLst>
              <a:ext uri="{FF2B5EF4-FFF2-40B4-BE49-F238E27FC236}">
                <a16:creationId xmlns:a16="http://schemas.microsoft.com/office/drawing/2014/main" id="{ED833874-8E0A-EE6A-1604-7B24ED54E355}"/>
              </a:ext>
            </a:extLst>
          </p:cNvPr>
          <p:cNvSpPr txBox="1">
            <a:spLocks noGrp="1" noRot="1" noMove="1" noResize="1" noEditPoints="1" noAdjustHandles="1" noChangeArrowheads="1" noChangeShapeType="1"/>
          </p:cNvSpPr>
          <p:nvPr/>
        </p:nvSpPr>
        <p:spPr>
          <a:xfrm>
            <a:off x="420259" y="1371611"/>
            <a:ext cx="2899391" cy="641990"/>
          </a:xfrm>
          <a:prstGeom prst="rect">
            <a:avLst/>
          </a:prstGeom>
          <a:solidFill>
            <a:schemeClr val="bg1">
              <a:lumMod val="85000"/>
            </a:schemeClr>
          </a:solidFill>
          <a:ln w="6350">
            <a:noFill/>
          </a:ln>
        </p:spPr>
        <p:txBody>
          <a:bodyPr wrap="none" rtlCol="0" anchor="ctr">
            <a:noAutofit/>
          </a:bodyPr>
          <a:lstStyle/>
          <a:p>
            <a:pPr algn="ctr"/>
            <a:r>
              <a:rPr lang="es-ES" sz="1400" b="1" dirty="0">
                <a:latin typeface="Arial Narrow" panose="020B0606020202030204" pitchFamily="34" charset="0"/>
                <a:cs typeface="Arial" panose="020B0604020202020204" pitchFamily="34" charset="0"/>
              </a:rPr>
              <a:t>USUARIO 1</a:t>
            </a:r>
          </a:p>
          <a:p>
            <a:pPr algn="ctr"/>
            <a:r>
              <a:rPr lang="es-ES" sz="1100" dirty="0">
                <a:latin typeface="Arial Narrow" panose="020B0606020202030204" pitchFamily="34" charset="0"/>
                <a:cs typeface="Arial" panose="020B0604020202020204" pitchFamily="34" charset="0"/>
              </a:rPr>
              <a:t>Breve descripción</a:t>
            </a:r>
          </a:p>
        </p:txBody>
      </p:sp>
      <p:sp>
        <p:nvSpPr>
          <p:cNvPr id="30" name="CuadroTexto 29">
            <a:extLst>
              <a:ext uri="{FF2B5EF4-FFF2-40B4-BE49-F238E27FC236}">
                <a16:creationId xmlns:a16="http://schemas.microsoft.com/office/drawing/2014/main" id="{1EEC1F36-3522-DF20-D3D1-B804F54806C6}"/>
              </a:ext>
            </a:extLst>
          </p:cNvPr>
          <p:cNvSpPr txBox="1">
            <a:spLocks noGrp="1" noRot="1" noMove="1" noResize="1" noEditPoints="1" noAdjustHandles="1" noChangeArrowheads="1" noChangeShapeType="1"/>
          </p:cNvSpPr>
          <p:nvPr/>
        </p:nvSpPr>
        <p:spPr>
          <a:xfrm>
            <a:off x="3319648" y="1371611"/>
            <a:ext cx="2899391" cy="641990"/>
          </a:xfrm>
          <a:prstGeom prst="rect">
            <a:avLst/>
          </a:prstGeom>
          <a:solidFill>
            <a:schemeClr val="bg1">
              <a:lumMod val="85000"/>
            </a:schemeClr>
          </a:solidFill>
          <a:ln w="6350">
            <a:no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USUARIO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Breve descripción</a:t>
            </a:r>
          </a:p>
        </p:txBody>
      </p:sp>
      <p:sp>
        <p:nvSpPr>
          <p:cNvPr id="32" name="CuadroTexto 31">
            <a:extLst>
              <a:ext uri="{FF2B5EF4-FFF2-40B4-BE49-F238E27FC236}">
                <a16:creationId xmlns:a16="http://schemas.microsoft.com/office/drawing/2014/main" id="{A93B461C-4EFD-95A6-1B1A-FC80E75A58BB}"/>
              </a:ext>
            </a:extLst>
          </p:cNvPr>
          <p:cNvSpPr txBox="1">
            <a:spLocks noGrp="1" noRot="1" noMove="1" noResize="1" noEditPoints="1" noAdjustHandles="1" noChangeArrowheads="1" noChangeShapeType="1"/>
          </p:cNvSpPr>
          <p:nvPr/>
        </p:nvSpPr>
        <p:spPr>
          <a:xfrm>
            <a:off x="6222405" y="1371611"/>
            <a:ext cx="2899391" cy="641990"/>
          </a:xfrm>
          <a:prstGeom prst="rect">
            <a:avLst/>
          </a:prstGeom>
          <a:solidFill>
            <a:schemeClr val="bg1">
              <a:lumMod val="85000"/>
            </a:schemeClr>
          </a:solidFill>
          <a:ln w="6350">
            <a:no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USUARIO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Breve descripción</a:t>
            </a:r>
          </a:p>
        </p:txBody>
      </p:sp>
      <p:sp>
        <p:nvSpPr>
          <p:cNvPr id="33" name="CuadroTexto 32">
            <a:extLst>
              <a:ext uri="{FF2B5EF4-FFF2-40B4-BE49-F238E27FC236}">
                <a16:creationId xmlns:a16="http://schemas.microsoft.com/office/drawing/2014/main" id="{687FE6EB-6426-70AE-7A37-D3087655C5FD}"/>
              </a:ext>
            </a:extLst>
          </p:cNvPr>
          <p:cNvSpPr txBox="1">
            <a:spLocks noGrp="1" noRot="1" noMove="1" noResize="1" noEditPoints="1" noAdjustHandles="1" noChangeArrowheads="1" noChangeShapeType="1"/>
          </p:cNvSpPr>
          <p:nvPr/>
        </p:nvSpPr>
        <p:spPr>
          <a:xfrm>
            <a:off x="9121794" y="1371611"/>
            <a:ext cx="2899391" cy="641990"/>
          </a:xfrm>
          <a:prstGeom prst="rect">
            <a:avLst/>
          </a:prstGeom>
          <a:solidFill>
            <a:schemeClr val="bg1">
              <a:lumMod val="85000"/>
            </a:schemeClr>
          </a:solidFill>
          <a:ln w="6350">
            <a:no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USUARIO 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Breve descripción</a:t>
            </a:r>
          </a:p>
        </p:txBody>
      </p:sp>
      <p:sp>
        <p:nvSpPr>
          <p:cNvPr id="14" name="CuadroTexto 13">
            <a:extLst>
              <a:ext uri="{FF2B5EF4-FFF2-40B4-BE49-F238E27FC236}">
                <a16:creationId xmlns:a16="http://schemas.microsoft.com/office/drawing/2014/main" id="{BD67CCD6-4133-4D8C-B76C-118A2B028F51}"/>
              </a:ext>
            </a:extLst>
          </p:cNvPr>
          <p:cNvSpPr txBox="1">
            <a:spLocks noGrp="1" noRot="1" noMove="1" noResize="1" noEditPoints="1" noAdjustHandles="1" noChangeArrowheads="1" noChangeShapeType="1"/>
          </p:cNvSpPr>
          <p:nvPr/>
        </p:nvSpPr>
        <p:spPr>
          <a:xfrm>
            <a:off x="10284824" y="6456061"/>
            <a:ext cx="1780254" cy="307777"/>
          </a:xfrm>
          <a:prstGeom prst="rect">
            <a:avLst/>
          </a:prstGeom>
          <a:noFill/>
        </p:spPr>
        <p:txBody>
          <a:bodyPr wrap="square" rtlCol="0">
            <a:spAutoFit/>
          </a:bodyPr>
          <a:lstStyle/>
          <a:p>
            <a:pPr algn="r"/>
            <a:r>
              <a:rPr lang="es-ES" sz="1400" dirty="0">
                <a:solidFill>
                  <a:schemeClr val="accent1">
                    <a:lumMod val="75000"/>
                  </a:schemeClr>
                </a:solidFill>
                <a:latin typeface="Arial Narrow" panose="020B0606020202030204" pitchFamily="34" charset="0"/>
                <a:cs typeface="Arial" panose="020B0604020202020204" pitchFamily="34" charset="0"/>
              </a:rPr>
              <a:t>HERRAMIENTA 4.2.</a:t>
            </a:r>
          </a:p>
        </p:txBody>
      </p:sp>
      <p:sp>
        <p:nvSpPr>
          <p:cNvPr id="21" name="CuadroTexto 20">
            <a:extLst>
              <a:ext uri="{FF2B5EF4-FFF2-40B4-BE49-F238E27FC236}">
                <a16:creationId xmlns:a16="http://schemas.microsoft.com/office/drawing/2014/main" id="{D43BF9F0-64E9-4DDF-B8E3-E8A9AFC4B95E}"/>
              </a:ext>
            </a:extLst>
          </p:cNvPr>
          <p:cNvSpPr txBox="1">
            <a:spLocks noGrp="1" noRot="1" noMove="1" noResize="1" noEditPoints="1" noAdjustHandles="1" noChangeArrowheads="1" noChangeShapeType="1"/>
          </p:cNvSpPr>
          <p:nvPr/>
        </p:nvSpPr>
        <p:spPr>
          <a:xfrm>
            <a:off x="126922" y="151606"/>
            <a:ext cx="8067844" cy="615553"/>
          </a:xfrm>
          <a:prstGeom prst="rect">
            <a:avLst/>
          </a:prstGeom>
          <a:noFill/>
        </p:spPr>
        <p:txBody>
          <a:bodyPr wrap="square" rtlCol="0">
            <a:spAutoFit/>
          </a:bodyPr>
          <a:lstStyle/>
          <a:p>
            <a:r>
              <a:rPr lang="es-ES" sz="2000" b="1" dirty="0">
                <a:solidFill>
                  <a:schemeClr val="accent1">
                    <a:lumMod val="75000"/>
                  </a:schemeClr>
                </a:solidFill>
                <a:latin typeface="Arial Narrow" panose="020B0606020202030204" pitchFamily="34" charset="0"/>
                <a:cs typeface="Arial" panose="020B0604020202020204" pitchFamily="34" charset="0"/>
              </a:rPr>
              <a:t>CUSTOMER JOURNEY CANVAS</a:t>
            </a:r>
          </a:p>
          <a:p>
            <a:r>
              <a:rPr lang="es-ES" sz="1400" dirty="0">
                <a:solidFill>
                  <a:schemeClr val="accent1">
                    <a:lumMod val="75000"/>
                  </a:schemeClr>
                </a:solidFill>
                <a:latin typeface="Arial Narrow" panose="020B0606020202030204" pitchFamily="34" charset="0"/>
                <a:cs typeface="Arial" panose="020B0604020202020204" pitchFamily="34" charset="0"/>
              </a:rPr>
              <a:t>Esta herramienta permite analizar la experiencia actual que están teniendo los usuarios con sus productos o servicios.</a:t>
            </a:r>
          </a:p>
        </p:txBody>
      </p:sp>
      <p:sp>
        <p:nvSpPr>
          <p:cNvPr id="22" name="CuadroTexto 21">
            <a:extLst>
              <a:ext uri="{FF2B5EF4-FFF2-40B4-BE49-F238E27FC236}">
                <a16:creationId xmlns:a16="http://schemas.microsoft.com/office/drawing/2014/main" id="{DA38A963-FA27-F922-0BB8-DEEAFAE8B9C4}"/>
              </a:ext>
            </a:extLst>
          </p:cNvPr>
          <p:cNvSpPr txBox="1">
            <a:spLocks noGrp="1" noRot="1" noMove="1" noResize="1" noEditPoints="1" noAdjustHandles="1" noChangeArrowheads="1" noChangeShapeType="1"/>
          </p:cNvSpPr>
          <p:nvPr/>
        </p:nvSpPr>
        <p:spPr>
          <a:xfrm rot="16200000">
            <a:off x="-235162" y="3577852"/>
            <a:ext cx="1112818" cy="215444"/>
          </a:xfrm>
          <a:prstGeom prst="rect">
            <a:avLst/>
          </a:prstGeom>
          <a:noFill/>
        </p:spPr>
        <p:txBody>
          <a:bodyPr wrap="square">
            <a:spAutoFit/>
          </a:bodyPr>
          <a:lstStyle/>
          <a:p>
            <a:pPr algn="ctr"/>
            <a:r>
              <a:rPr lang="es-ES" sz="800" b="1" dirty="0">
                <a:solidFill>
                  <a:schemeClr val="accent4">
                    <a:lumMod val="75000"/>
                  </a:schemeClr>
                </a:solidFill>
                <a:latin typeface="Arial Narrow" panose="020B0606020202030204" pitchFamily="34" charset="0"/>
                <a:cs typeface="Arial" panose="020B0604020202020204" pitchFamily="34" charset="0"/>
              </a:rPr>
              <a:t>PROCESS</a:t>
            </a:r>
            <a:endParaRPr lang="es-ES" sz="800" dirty="0">
              <a:solidFill>
                <a:schemeClr val="accent4">
                  <a:lumMod val="75000"/>
                </a:schemeClr>
              </a:solidFill>
            </a:endParaRPr>
          </a:p>
        </p:txBody>
      </p:sp>
      <p:cxnSp>
        <p:nvCxnSpPr>
          <p:cNvPr id="31" name="Conector recto 30">
            <a:extLst>
              <a:ext uri="{FF2B5EF4-FFF2-40B4-BE49-F238E27FC236}">
                <a16:creationId xmlns:a16="http://schemas.microsoft.com/office/drawing/2014/main" id="{F3FFC139-201B-CA16-7916-BC6236509EE1}"/>
              </a:ext>
            </a:extLst>
          </p:cNvPr>
          <p:cNvCxnSpPr>
            <a:cxnSpLocks noGrp="1" noRot="1" noMove="1" noResize="1" noEditPoints="1" noAdjustHandles="1" noChangeArrowheads="1" noChangeShapeType="1"/>
          </p:cNvCxnSpPr>
          <p:nvPr/>
        </p:nvCxnSpPr>
        <p:spPr>
          <a:xfrm>
            <a:off x="200294" y="5344255"/>
            <a:ext cx="11817532"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sp>
        <p:nvSpPr>
          <p:cNvPr id="41" name="CuadroTexto 40">
            <a:extLst>
              <a:ext uri="{FF2B5EF4-FFF2-40B4-BE49-F238E27FC236}">
                <a16:creationId xmlns:a16="http://schemas.microsoft.com/office/drawing/2014/main" id="{627E4910-73CF-4827-7009-B90D456DC8F8}"/>
              </a:ext>
            </a:extLst>
          </p:cNvPr>
          <p:cNvSpPr txBox="1">
            <a:spLocks noGrp="1" noRot="1" noMove="1" noResize="1" noEditPoints="1" noAdjustHandles="1" noChangeArrowheads="1" noChangeShapeType="1"/>
          </p:cNvSpPr>
          <p:nvPr/>
        </p:nvSpPr>
        <p:spPr>
          <a:xfrm rot="16200000">
            <a:off x="-235162" y="4684891"/>
            <a:ext cx="1112818" cy="215444"/>
          </a:xfrm>
          <a:prstGeom prst="rect">
            <a:avLst/>
          </a:prstGeom>
          <a:noFill/>
        </p:spPr>
        <p:txBody>
          <a:bodyPr wrap="square">
            <a:spAutoFit/>
          </a:bodyPr>
          <a:lstStyle/>
          <a:p>
            <a:pPr algn="ctr"/>
            <a:r>
              <a:rPr lang="es-ES" sz="800" b="1" dirty="0">
                <a:solidFill>
                  <a:schemeClr val="accent2">
                    <a:lumMod val="75000"/>
                  </a:schemeClr>
                </a:solidFill>
                <a:latin typeface="Arial Narrow" panose="020B0606020202030204" pitchFamily="34" charset="0"/>
                <a:cs typeface="Arial" panose="020B0604020202020204" pitchFamily="34" charset="0"/>
              </a:rPr>
              <a:t>PLACE</a:t>
            </a:r>
            <a:endParaRPr lang="es-ES" sz="800" dirty="0">
              <a:solidFill>
                <a:schemeClr val="accent2">
                  <a:lumMod val="75000"/>
                </a:schemeClr>
              </a:solidFill>
            </a:endParaRPr>
          </a:p>
        </p:txBody>
      </p:sp>
      <p:sp>
        <p:nvSpPr>
          <p:cNvPr id="42" name="CuadroTexto 41">
            <a:extLst>
              <a:ext uri="{FF2B5EF4-FFF2-40B4-BE49-F238E27FC236}">
                <a16:creationId xmlns:a16="http://schemas.microsoft.com/office/drawing/2014/main" id="{CF5C2C70-AC7E-23C7-4760-BBA9055B4706}"/>
              </a:ext>
            </a:extLst>
          </p:cNvPr>
          <p:cNvSpPr txBox="1">
            <a:spLocks noGrp="1" noRot="1" noMove="1" noResize="1" noEditPoints="1" noAdjustHandles="1" noChangeArrowheads="1" noChangeShapeType="1"/>
          </p:cNvSpPr>
          <p:nvPr/>
        </p:nvSpPr>
        <p:spPr>
          <a:xfrm rot="16200000">
            <a:off x="-235162" y="2457080"/>
            <a:ext cx="1112818" cy="215444"/>
          </a:xfrm>
          <a:prstGeom prst="rect">
            <a:avLst/>
          </a:prstGeom>
          <a:noFill/>
        </p:spPr>
        <p:txBody>
          <a:bodyPr wrap="square">
            <a:spAutoFit/>
          </a:bodyPr>
          <a:lstStyle/>
          <a:p>
            <a:pPr algn="ctr"/>
            <a:r>
              <a:rPr lang="es-ES" sz="800" b="1" dirty="0">
                <a:solidFill>
                  <a:schemeClr val="accent6">
                    <a:lumMod val="75000"/>
                  </a:schemeClr>
                </a:solidFill>
                <a:latin typeface="Arial Narrow" panose="020B0606020202030204" pitchFamily="34" charset="0"/>
                <a:cs typeface="Arial" panose="020B0604020202020204" pitchFamily="34" charset="0"/>
              </a:rPr>
              <a:t>PROMOTION</a:t>
            </a:r>
            <a:endParaRPr lang="es-ES" sz="800" dirty="0">
              <a:solidFill>
                <a:schemeClr val="accent6">
                  <a:lumMod val="75000"/>
                </a:schemeClr>
              </a:solidFill>
            </a:endParaRPr>
          </a:p>
        </p:txBody>
      </p:sp>
      <p:sp>
        <p:nvSpPr>
          <p:cNvPr id="44" name="CuadroTexto 43">
            <a:extLst>
              <a:ext uri="{FF2B5EF4-FFF2-40B4-BE49-F238E27FC236}">
                <a16:creationId xmlns:a16="http://schemas.microsoft.com/office/drawing/2014/main" id="{9BACB200-D95A-BD90-6878-AED6F49EAC3D}"/>
              </a:ext>
            </a:extLst>
          </p:cNvPr>
          <p:cNvSpPr txBox="1">
            <a:spLocks noGrp="1" noRot="1" noMove="1" noResize="1" noEditPoints="1" noAdjustHandles="1" noChangeArrowheads="1" noChangeShapeType="1"/>
          </p:cNvSpPr>
          <p:nvPr/>
        </p:nvSpPr>
        <p:spPr>
          <a:xfrm rot="16200000">
            <a:off x="-235162" y="5791930"/>
            <a:ext cx="1112818" cy="215444"/>
          </a:xfrm>
          <a:prstGeom prst="rect">
            <a:avLst/>
          </a:prstGeom>
          <a:noFill/>
        </p:spPr>
        <p:txBody>
          <a:bodyPr wrap="square">
            <a:spAutoFit/>
          </a:bodyPr>
          <a:lstStyle/>
          <a:p>
            <a:pPr algn="ctr"/>
            <a:r>
              <a:rPr lang="es-ES" sz="800" b="1" dirty="0">
                <a:solidFill>
                  <a:schemeClr val="accent5">
                    <a:lumMod val="75000"/>
                  </a:schemeClr>
                </a:solidFill>
                <a:latin typeface="Arial Narrow" panose="020B0606020202030204" pitchFamily="34" charset="0"/>
                <a:cs typeface="Arial" panose="020B0604020202020204" pitchFamily="34" charset="0"/>
              </a:rPr>
              <a:t>PRICE</a:t>
            </a:r>
            <a:endParaRPr lang="es-ES" sz="800" dirty="0">
              <a:solidFill>
                <a:schemeClr val="accent5">
                  <a:lumMod val="75000"/>
                </a:schemeClr>
              </a:solidFill>
            </a:endParaRPr>
          </a:p>
        </p:txBody>
      </p:sp>
      <p:cxnSp>
        <p:nvCxnSpPr>
          <p:cNvPr id="120" name="Conector recto 119">
            <a:extLst>
              <a:ext uri="{FF2B5EF4-FFF2-40B4-BE49-F238E27FC236}">
                <a16:creationId xmlns:a16="http://schemas.microsoft.com/office/drawing/2014/main" id="{0137F018-753A-5382-EE5D-826AC7D109D7}"/>
              </a:ext>
            </a:extLst>
          </p:cNvPr>
          <p:cNvCxnSpPr>
            <a:cxnSpLocks noGrp="1" noRot="1" noMove="1" noResize="1" noEditPoints="1" noAdjustHandles="1" noChangeArrowheads="1" noChangeShapeType="1"/>
          </p:cNvCxnSpPr>
          <p:nvPr/>
        </p:nvCxnSpPr>
        <p:spPr>
          <a:xfrm>
            <a:off x="200294" y="1371611"/>
            <a:ext cx="11817532"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133" name="Conector recto 132">
            <a:extLst>
              <a:ext uri="{FF2B5EF4-FFF2-40B4-BE49-F238E27FC236}">
                <a16:creationId xmlns:a16="http://schemas.microsoft.com/office/drawing/2014/main" id="{4CD4ECDB-F00A-5D01-B282-0AAD2BF15639}"/>
              </a:ext>
            </a:extLst>
          </p:cNvPr>
          <p:cNvCxnSpPr>
            <a:cxnSpLocks noGrp="1" noRot="1" noMove="1" noResize="1" noEditPoints="1" noAdjustHandles="1" noChangeArrowheads="1" noChangeShapeType="1"/>
          </p:cNvCxnSpPr>
          <p:nvPr/>
        </p:nvCxnSpPr>
        <p:spPr>
          <a:xfrm>
            <a:off x="200294" y="6456061"/>
            <a:ext cx="11817532"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134" name="Conector recto 133">
            <a:extLst>
              <a:ext uri="{FF2B5EF4-FFF2-40B4-BE49-F238E27FC236}">
                <a16:creationId xmlns:a16="http://schemas.microsoft.com/office/drawing/2014/main" id="{98A103CE-F5F5-EFA2-DB4E-EBADFBA10694}"/>
              </a:ext>
            </a:extLst>
          </p:cNvPr>
          <p:cNvCxnSpPr>
            <a:cxnSpLocks noGrp="1" noRot="1" noMove="1" noResize="1" noEditPoints="1" noAdjustHandles="1" noChangeArrowheads="1" noChangeShapeType="1"/>
          </p:cNvCxnSpPr>
          <p:nvPr/>
        </p:nvCxnSpPr>
        <p:spPr>
          <a:xfrm>
            <a:off x="200294" y="4232447"/>
            <a:ext cx="11817532"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35" name="Conector recto 134">
            <a:extLst>
              <a:ext uri="{FF2B5EF4-FFF2-40B4-BE49-F238E27FC236}">
                <a16:creationId xmlns:a16="http://schemas.microsoft.com/office/drawing/2014/main" id="{010C42A9-107C-8B8D-56F1-51884A2EF12F}"/>
              </a:ext>
            </a:extLst>
          </p:cNvPr>
          <p:cNvCxnSpPr>
            <a:cxnSpLocks noGrp="1" noRot="1" noMove="1" noResize="1" noEditPoints="1" noAdjustHandles="1" noChangeArrowheads="1" noChangeShapeType="1"/>
          </p:cNvCxnSpPr>
          <p:nvPr/>
        </p:nvCxnSpPr>
        <p:spPr>
          <a:xfrm>
            <a:off x="200294" y="3120639"/>
            <a:ext cx="11817532"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136" name="Conector recto 135">
            <a:extLst>
              <a:ext uri="{FF2B5EF4-FFF2-40B4-BE49-F238E27FC236}">
                <a16:creationId xmlns:a16="http://schemas.microsoft.com/office/drawing/2014/main" id="{E2498114-8409-D455-7D95-1EA0F4E3EDF1}"/>
              </a:ext>
            </a:extLst>
          </p:cNvPr>
          <p:cNvCxnSpPr>
            <a:cxnSpLocks noGrp="1" noRot="1" noMove="1" noResize="1" noEditPoints="1" noAdjustHandles="1" noChangeArrowheads="1" noChangeShapeType="1"/>
          </p:cNvCxnSpPr>
          <p:nvPr/>
        </p:nvCxnSpPr>
        <p:spPr>
          <a:xfrm>
            <a:off x="200294" y="2008831"/>
            <a:ext cx="11817532"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grpSp>
        <p:nvGrpSpPr>
          <p:cNvPr id="11" name="Grupo 10">
            <a:extLst>
              <a:ext uri="{FF2B5EF4-FFF2-40B4-BE49-F238E27FC236}">
                <a16:creationId xmlns:a16="http://schemas.microsoft.com/office/drawing/2014/main" id="{215A746E-0829-0D57-368A-74CBA8CBFBEE}"/>
              </a:ext>
            </a:extLst>
          </p:cNvPr>
          <p:cNvGrpSpPr>
            <a:grpSpLocks noGrp="1" noUngrp="1" noRot="1" noMove="1" noResize="1"/>
          </p:cNvGrpSpPr>
          <p:nvPr/>
        </p:nvGrpSpPr>
        <p:grpSpPr>
          <a:xfrm>
            <a:off x="200294" y="1371611"/>
            <a:ext cx="11817532" cy="5084450"/>
            <a:chOff x="200294" y="1705823"/>
            <a:chExt cx="11817532" cy="4750238"/>
          </a:xfrm>
        </p:grpSpPr>
        <p:cxnSp>
          <p:nvCxnSpPr>
            <p:cNvPr id="124" name="Conector recto 123">
              <a:extLst>
                <a:ext uri="{FF2B5EF4-FFF2-40B4-BE49-F238E27FC236}">
                  <a16:creationId xmlns:a16="http://schemas.microsoft.com/office/drawing/2014/main" id="{F1C234BE-0D9E-78CA-37CF-675C8C4A6BEC}"/>
                </a:ext>
              </a:extLst>
            </p:cNvPr>
            <p:cNvCxnSpPr>
              <a:cxnSpLocks noGrp="1" noRot="1" noMove="1" noResize="1" noEditPoints="1" noAdjustHandles="1" noChangeArrowheads="1" noChangeShapeType="1"/>
            </p:cNvCxnSpPr>
            <p:nvPr/>
          </p:nvCxnSpPr>
          <p:spPr>
            <a:xfrm>
              <a:off x="12017826" y="1705823"/>
              <a:ext cx="0" cy="47502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5" name="Conector recto 124">
              <a:extLst>
                <a:ext uri="{FF2B5EF4-FFF2-40B4-BE49-F238E27FC236}">
                  <a16:creationId xmlns:a16="http://schemas.microsoft.com/office/drawing/2014/main" id="{189DC528-B184-2F6D-4B02-FB3AF28DDAF7}"/>
                </a:ext>
              </a:extLst>
            </p:cNvPr>
            <p:cNvCxnSpPr>
              <a:cxnSpLocks noGrp="1" noRot="1" noMove="1" noResize="1" noEditPoints="1" noAdjustHandles="1" noChangeArrowheads="1" noChangeShapeType="1"/>
            </p:cNvCxnSpPr>
            <p:nvPr/>
          </p:nvCxnSpPr>
          <p:spPr>
            <a:xfrm>
              <a:off x="200294" y="1705823"/>
              <a:ext cx="0" cy="47502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7" name="Conector recto 136">
              <a:extLst>
                <a:ext uri="{FF2B5EF4-FFF2-40B4-BE49-F238E27FC236}">
                  <a16:creationId xmlns:a16="http://schemas.microsoft.com/office/drawing/2014/main" id="{A67219AF-CBDB-F99A-4793-548E2417497A}"/>
                </a:ext>
              </a:extLst>
            </p:cNvPr>
            <p:cNvCxnSpPr>
              <a:cxnSpLocks noGrp="1" noRot="1" noMove="1" noResize="1" noEditPoints="1" noAdjustHandles="1" noChangeArrowheads="1" noChangeShapeType="1"/>
            </p:cNvCxnSpPr>
            <p:nvPr/>
          </p:nvCxnSpPr>
          <p:spPr>
            <a:xfrm>
              <a:off x="420260" y="1705823"/>
              <a:ext cx="0" cy="47502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9" name="Conector recto 138">
              <a:extLst>
                <a:ext uri="{FF2B5EF4-FFF2-40B4-BE49-F238E27FC236}">
                  <a16:creationId xmlns:a16="http://schemas.microsoft.com/office/drawing/2014/main" id="{47C3BC80-3E9F-EF18-A3B8-B23E7A78D95F}"/>
                </a:ext>
              </a:extLst>
            </p:cNvPr>
            <p:cNvCxnSpPr>
              <a:cxnSpLocks noGrp="1" noRot="1" noMove="1" noResize="1" noEditPoints="1" noAdjustHandles="1" noChangeArrowheads="1" noChangeShapeType="1"/>
            </p:cNvCxnSpPr>
            <p:nvPr/>
          </p:nvCxnSpPr>
          <p:spPr>
            <a:xfrm>
              <a:off x="9118436" y="1705823"/>
              <a:ext cx="0" cy="4750238"/>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141" name="Conector recto 140">
              <a:extLst>
                <a:ext uri="{FF2B5EF4-FFF2-40B4-BE49-F238E27FC236}">
                  <a16:creationId xmlns:a16="http://schemas.microsoft.com/office/drawing/2014/main" id="{A0D95BF8-17D5-FB27-6F24-A1C040902F13}"/>
                </a:ext>
              </a:extLst>
            </p:cNvPr>
            <p:cNvCxnSpPr>
              <a:cxnSpLocks noGrp="1" noRot="1" noMove="1" noResize="1" noEditPoints="1" noAdjustHandles="1" noChangeArrowheads="1" noChangeShapeType="1"/>
            </p:cNvCxnSpPr>
            <p:nvPr/>
          </p:nvCxnSpPr>
          <p:spPr>
            <a:xfrm>
              <a:off x="6219044" y="1705823"/>
              <a:ext cx="0" cy="4750238"/>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143" name="Conector recto 142">
              <a:extLst>
                <a:ext uri="{FF2B5EF4-FFF2-40B4-BE49-F238E27FC236}">
                  <a16:creationId xmlns:a16="http://schemas.microsoft.com/office/drawing/2014/main" id="{B0141FFC-04BB-5F75-C88A-5E93F10E2645}"/>
                </a:ext>
              </a:extLst>
            </p:cNvPr>
            <p:cNvCxnSpPr>
              <a:cxnSpLocks noGrp="1" noRot="1" noMove="1" noResize="1" noEditPoints="1" noAdjustHandles="1" noChangeArrowheads="1" noChangeShapeType="1"/>
            </p:cNvCxnSpPr>
            <p:nvPr/>
          </p:nvCxnSpPr>
          <p:spPr>
            <a:xfrm>
              <a:off x="3319652" y="1705823"/>
              <a:ext cx="0" cy="4750238"/>
            </a:xfrm>
            <a:prstGeom prst="line">
              <a:avLst/>
            </a:prstGeom>
            <a:ln>
              <a:prstDash val="solid"/>
            </a:ln>
          </p:spPr>
          <p:style>
            <a:lnRef idx="1">
              <a:schemeClr val="accent1"/>
            </a:lnRef>
            <a:fillRef idx="0">
              <a:schemeClr val="accent1"/>
            </a:fillRef>
            <a:effectRef idx="0">
              <a:schemeClr val="accent1"/>
            </a:effectRef>
            <a:fontRef idx="minor">
              <a:schemeClr val="tx1"/>
            </a:fontRef>
          </p:style>
        </p:cxnSp>
      </p:grpSp>
      <p:sp>
        <p:nvSpPr>
          <p:cNvPr id="40" name="CuadroTexto 39">
            <a:extLst>
              <a:ext uri="{FF2B5EF4-FFF2-40B4-BE49-F238E27FC236}">
                <a16:creationId xmlns:a16="http://schemas.microsoft.com/office/drawing/2014/main" id="{FB154F2D-904F-5619-6698-AFE07D4CA568}"/>
              </a:ext>
            </a:extLst>
          </p:cNvPr>
          <p:cNvSpPr txBox="1">
            <a:spLocks noGrp="1" noRot="1" noMove="1" noResize="1" noEditPoints="1" noAdjustHandles="1" noChangeArrowheads="1" noChangeShapeType="1"/>
          </p:cNvSpPr>
          <p:nvPr/>
        </p:nvSpPr>
        <p:spPr>
          <a:xfrm>
            <a:off x="213525" y="874304"/>
            <a:ext cx="1754612" cy="276999"/>
          </a:xfrm>
          <a:prstGeom prst="rect">
            <a:avLst/>
          </a:prstGeom>
          <a:noFill/>
        </p:spPr>
        <p:txBody>
          <a:bodyPr wrap="square" rtlCol="0">
            <a:spAutoFit/>
          </a:bodyPr>
          <a:lstStyle/>
          <a:p>
            <a:pPr algn="r"/>
            <a:r>
              <a:rPr lang="es-ES" sz="1200" b="1" dirty="0">
                <a:solidFill>
                  <a:srgbClr val="00B0F0"/>
                </a:solidFill>
                <a:latin typeface="Arial Narrow" panose="020B0606020202030204" pitchFamily="34" charset="0"/>
                <a:cs typeface="Arial" panose="020B0604020202020204" pitchFamily="34" charset="0"/>
              </a:rPr>
              <a:t>PRODUCTO O SERVICIO:</a:t>
            </a:r>
            <a:endParaRPr lang="es-ES" sz="1100" b="1" dirty="0">
              <a:solidFill>
                <a:srgbClr val="00B0F0"/>
              </a:solidFill>
              <a:latin typeface="Arial Narrow" panose="020B0606020202030204" pitchFamily="34" charset="0"/>
              <a:cs typeface="Arial" panose="020B0604020202020204" pitchFamily="34" charset="0"/>
            </a:endParaRPr>
          </a:p>
        </p:txBody>
      </p:sp>
      <p:sp>
        <p:nvSpPr>
          <p:cNvPr id="45" name="CuadroTexto 44">
            <a:extLst>
              <a:ext uri="{FF2B5EF4-FFF2-40B4-BE49-F238E27FC236}">
                <a16:creationId xmlns:a16="http://schemas.microsoft.com/office/drawing/2014/main" id="{23F57781-D051-C0B2-5AAC-95F58F2A4476}"/>
              </a:ext>
            </a:extLst>
          </p:cNvPr>
          <p:cNvSpPr txBox="1">
            <a:spLocks noGrp="1" noRot="1" noMove="1" noResize="1" noEditPoints="1" noAdjustHandles="1" noChangeArrowheads="1" noChangeShapeType="1"/>
          </p:cNvSpPr>
          <p:nvPr/>
        </p:nvSpPr>
        <p:spPr>
          <a:xfrm>
            <a:off x="1968137" y="827534"/>
            <a:ext cx="3061063" cy="399665"/>
          </a:xfrm>
          <a:prstGeom prst="rect">
            <a:avLst/>
          </a:prstGeom>
          <a:solidFill>
            <a:schemeClr val="accent1">
              <a:lumMod val="20000"/>
              <a:lumOff val="80000"/>
            </a:schemeClr>
          </a:solidFill>
          <a:ln w="6350">
            <a:solidFill>
              <a:schemeClr val="accent1">
                <a:lumMod val="75000"/>
              </a:schemeClr>
            </a:solidFill>
          </a:ln>
        </p:spPr>
        <p:txBody>
          <a:bodyPr wrap="none" rtlCol="0" anchor="ctr">
            <a:noAutofit/>
          </a:bodyPr>
          <a:lstStyle/>
          <a:p>
            <a:endParaRPr lang="es-ES" sz="1050" dirty="0">
              <a:solidFill>
                <a:schemeClr val="accent1">
                  <a:lumMod val="75000"/>
                </a:schemeClr>
              </a:solidFill>
              <a:latin typeface="Arial" panose="020B0604020202020204" pitchFamily="34" charset="0"/>
              <a:cs typeface="Arial" panose="020B0604020202020204" pitchFamily="34" charset="0"/>
            </a:endParaRPr>
          </a:p>
        </p:txBody>
      </p:sp>
      <p:sp>
        <p:nvSpPr>
          <p:cNvPr id="46" name="CuadroTexto 45">
            <a:extLst>
              <a:ext uri="{FF2B5EF4-FFF2-40B4-BE49-F238E27FC236}">
                <a16:creationId xmlns:a16="http://schemas.microsoft.com/office/drawing/2014/main" id="{3A971A7A-7A66-DE06-74B3-F50B6CDB43D7}"/>
              </a:ext>
            </a:extLst>
          </p:cNvPr>
          <p:cNvSpPr txBox="1">
            <a:spLocks noGrp="1" noRot="1" noMove="1" noResize="1" noEditPoints="1" noAdjustHandles="1" noChangeArrowheads="1" noChangeShapeType="1"/>
          </p:cNvSpPr>
          <p:nvPr/>
        </p:nvSpPr>
        <p:spPr>
          <a:xfrm>
            <a:off x="5029200" y="874304"/>
            <a:ext cx="1581358" cy="276999"/>
          </a:xfrm>
          <a:prstGeom prst="rect">
            <a:avLst/>
          </a:prstGeom>
          <a:noFill/>
        </p:spPr>
        <p:txBody>
          <a:bodyPr wrap="square" rtlCol="0">
            <a:spAutoFit/>
          </a:bodyPr>
          <a:lstStyle/>
          <a:p>
            <a:pPr algn="r"/>
            <a:r>
              <a:rPr lang="es-ES" sz="1200" b="1" dirty="0">
                <a:solidFill>
                  <a:srgbClr val="00B0F0"/>
                </a:solidFill>
                <a:latin typeface="Arial Narrow" panose="020B0606020202030204" pitchFamily="34" charset="0"/>
                <a:cs typeface="Arial" panose="020B0604020202020204" pitchFamily="34" charset="0"/>
              </a:rPr>
              <a:t>CARACTERÍSTICAS:</a:t>
            </a:r>
            <a:endParaRPr lang="es-ES" sz="1100" b="1" dirty="0">
              <a:solidFill>
                <a:srgbClr val="00B0F0"/>
              </a:solidFill>
              <a:latin typeface="Arial Narrow" panose="020B0606020202030204" pitchFamily="34" charset="0"/>
              <a:cs typeface="Arial" panose="020B0604020202020204" pitchFamily="34" charset="0"/>
            </a:endParaRPr>
          </a:p>
        </p:txBody>
      </p:sp>
      <p:sp>
        <p:nvSpPr>
          <p:cNvPr id="47" name="CuadroTexto 46">
            <a:extLst>
              <a:ext uri="{FF2B5EF4-FFF2-40B4-BE49-F238E27FC236}">
                <a16:creationId xmlns:a16="http://schemas.microsoft.com/office/drawing/2014/main" id="{42DFDAF4-2E4E-000A-2CC1-311FAE11E1A2}"/>
              </a:ext>
            </a:extLst>
          </p:cNvPr>
          <p:cNvSpPr txBox="1">
            <a:spLocks noGrp="1" noRot="1" noMove="1" noResize="1" noEditPoints="1" noAdjustHandles="1" noChangeArrowheads="1" noChangeShapeType="1"/>
          </p:cNvSpPr>
          <p:nvPr/>
        </p:nvSpPr>
        <p:spPr>
          <a:xfrm>
            <a:off x="6610558" y="829380"/>
            <a:ext cx="5407267" cy="408870"/>
          </a:xfrm>
          <a:prstGeom prst="rect">
            <a:avLst/>
          </a:prstGeom>
          <a:solidFill>
            <a:schemeClr val="accent1">
              <a:lumMod val="20000"/>
              <a:lumOff val="80000"/>
            </a:schemeClr>
          </a:solidFill>
          <a:ln w="6350">
            <a:solidFill>
              <a:schemeClr val="accent1">
                <a:lumMod val="75000"/>
              </a:schemeClr>
            </a:solidFill>
          </a:ln>
        </p:spPr>
        <p:txBody>
          <a:bodyPr wrap="none" rtlCol="0" anchor="ctr">
            <a:noAutofit/>
          </a:bodyPr>
          <a:lstStyle>
            <a:defPPr>
              <a:defRPr lang="es-ES"/>
            </a:defPPr>
            <a:lvl1pPr>
              <a:defRPr sz="1050">
                <a:solidFill>
                  <a:schemeClr val="accent1">
                    <a:lumMod val="75000"/>
                  </a:schemeClr>
                </a:solidFill>
                <a:latin typeface="Arial" panose="020B0604020202020204" pitchFamily="34" charset="0"/>
                <a:cs typeface="Arial" panose="020B0604020202020204" pitchFamily="34" charset="0"/>
              </a:defRPr>
            </a:lvl1pPr>
          </a:lstStyle>
          <a:p>
            <a:endParaRPr lang="es-ES" dirty="0"/>
          </a:p>
        </p:txBody>
      </p:sp>
      <p:sp>
        <p:nvSpPr>
          <p:cNvPr id="48" name="CuadroTexto 47">
            <a:extLst>
              <a:ext uri="{FF2B5EF4-FFF2-40B4-BE49-F238E27FC236}">
                <a16:creationId xmlns:a16="http://schemas.microsoft.com/office/drawing/2014/main" id="{83215B7D-1925-3ABE-2373-7028C19DF8AD}"/>
              </a:ext>
            </a:extLst>
          </p:cNvPr>
          <p:cNvSpPr txBox="1">
            <a:spLocks noGrp="1" noRot="1" noMove="1" noResize="1" noEditPoints="1" noAdjustHandles="1" noChangeArrowheads="1" noChangeShapeType="1"/>
          </p:cNvSpPr>
          <p:nvPr/>
        </p:nvSpPr>
        <p:spPr>
          <a:xfrm rot="16200000">
            <a:off x="-6425" y="1589175"/>
            <a:ext cx="633405" cy="215444"/>
          </a:xfrm>
          <a:prstGeom prst="rect">
            <a:avLst/>
          </a:prstGeom>
          <a:noFill/>
        </p:spPr>
        <p:txBody>
          <a:bodyPr wrap="square">
            <a:spAutoFit/>
          </a:bodyPr>
          <a:lstStyle/>
          <a:p>
            <a:pPr algn="ctr"/>
            <a:r>
              <a:rPr lang="es-ES" sz="800" b="1" dirty="0">
                <a:solidFill>
                  <a:schemeClr val="tx1">
                    <a:lumMod val="50000"/>
                    <a:lumOff val="50000"/>
                  </a:schemeClr>
                </a:solidFill>
                <a:latin typeface="Arial Narrow" panose="020B0606020202030204" pitchFamily="34" charset="0"/>
                <a:cs typeface="Arial" panose="020B0604020202020204" pitchFamily="34" charset="0"/>
              </a:rPr>
              <a:t>PEOPLE</a:t>
            </a:r>
            <a:endParaRPr lang="es-ES" sz="800" dirty="0">
              <a:solidFill>
                <a:schemeClr val="tx1">
                  <a:lumMod val="50000"/>
                  <a:lumOff val="50000"/>
                </a:schemeClr>
              </a:solidFill>
            </a:endParaRPr>
          </a:p>
        </p:txBody>
      </p:sp>
    </p:spTree>
    <p:extLst>
      <p:ext uri="{BB962C8B-B14F-4D97-AF65-F5344CB8AC3E}">
        <p14:creationId xmlns:p14="http://schemas.microsoft.com/office/powerpoint/2010/main" val="137505452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1758</TotalTime>
  <Words>453</Words>
  <Application>Microsoft Office PowerPoint</Application>
  <PresentationFormat>Panorámica</PresentationFormat>
  <Paragraphs>67</Paragraphs>
  <Slides>4</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vt:i4>
      </vt:variant>
    </vt:vector>
  </HeadingPairs>
  <TitlesOfParts>
    <vt:vector size="9" baseType="lpstr">
      <vt:lpstr>Arial</vt:lpstr>
      <vt:lpstr>Arial Narrow</vt:lpstr>
      <vt:lpstr>Calibri</vt:lpstr>
      <vt:lpstr>Calibri Light</vt:lpstr>
      <vt:lpstr>Tema de Office</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Emilio Jiménez Ibáñez</dc:creator>
  <cp:lastModifiedBy>Emilio Jiménez Ibáñez</cp:lastModifiedBy>
  <cp:revision>12</cp:revision>
  <dcterms:created xsi:type="dcterms:W3CDTF">2022-04-06T06:23:14Z</dcterms:created>
  <dcterms:modified xsi:type="dcterms:W3CDTF">2022-08-11T01:08:28Z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dde0556-1f76-452e-9e94-03158f226e4e_Enabled">
    <vt:lpwstr>true</vt:lpwstr>
  </property>
  <property fmtid="{D5CDD505-2E9C-101B-9397-08002B2CF9AE}" pid="3" name="MSIP_Label_cdde0556-1f76-452e-9e94-03158f226e4e_SetDate">
    <vt:lpwstr>2022-04-06T06:23:14Z</vt:lpwstr>
  </property>
  <property fmtid="{D5CDD505-2E9C-101B-9397-08002B2CF9AE}" pid="4" name="MSIP_Label_cdde0556-1f76-452e-9e94-03158f226e4e_Method">
    <vt:lpwstr>Standard</vt:lpwstr>
  </property>
  <property fmtid="{D5CDD505-2E9C-101B-9397-08002B2CF9AE}" pid="5" name="MSIP_Label_cdde0556-1f76-452e-9e94-03158f226e4e_Name">
    <vt:lpwstr>Private</vt:lpwstr>
  </property>
  <property fmtid="{D5CDD505-2E9C-101B-9397-08002B2CF9AE}" pid="6" name="MSIP_Label_cdde0556-1f76-452e-9e94-03158f226e4e_SiteId">
    <vt:lpwstr>7015a19d-0dbb-4c31-8709-253cf07f631f</vt:lpwstr>
  </property>
  <property fmtid="{D5CDD505-2E9C-101B-9397-08002B2CF9AE}" pid="7" name="MSIP_Label_cdde0556-1f76-452e-9e94-03158f226e4e_ActionId">
    <vt:lpwstr>ce7e102c-251a-46d1-95f7-f947d730a6f6</vt:lpwstr>
  </property>
  <property fmtid="{D5CDD505-2E9C-101B-9397-08002B2CF9AE}" pid="8" name="MSIP_Label_cdde0556-1f76-452e-9e94-03158f226e4e_ContentBits">
    <vt:lpwstr>0</vt:lpwstr>
  </property>
</Properties>
</file>